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666" r:id="rId5"/>
  </p:sldMasterIdLst>
  <p:notesMasterIdLst>
    <p:notesMasterId r:id="rId8"/>
  </p:notesMasterIdLst>
  <p:handoutMasterIdLst>
    <p:handoutMasterId r:id="rId9"/>
  </p:handoutMasterIdLst>
  <p:sldIdLst>
    <p:sldId id="1879" r:id="rId6"/>
    <p:sldId id="282" r:id="rId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our Template - Light" id="{A073DAE3-B461-442F-A3D3-6642BD875E45}">
          <p14:sldIdLst>
            <p14:sldId id="1879"/>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FFFFFF"/>
    <a:srgbClr val="0078D4"/>
    <a:srgbClr val="000000"/>
    <a:srgbClr val="1A1A1A"/>
    <a:srgbClr val="107C10"/>
    <a:srgbClr val="EAEAEA"/>
    <a:srgbClr val="004B50"/>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97" autoAdjust="0"/>
    <p:restoredTop sz="97271" autoAdjust="0"/>
  </p:normalViewPr>
  <p:slideViewPr>
    <p:cSldViewPr snapToGrid="0">
      <p:cViewPr varScale="1">
        <p:scale>
          <a:sx n="105" d="100"/>
          <a:sy n="105" d="100"/>
        </p:scale>
        <p:origin x="1134" y="102"/>
      </p:cViewPr>
      <p:guideLst/>
    </p:cSldViewPr>
  </p:slideViewPr>
  <p:outlineViewPr>
    <p:cViewPr>
      <p:scale>
        <a:sx n="33" d="100"/>
        <a:sy n="33" d="100"/>
      </p:scale>
      <p:origin x="0" y="-1662"/>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113" d="100"/>
          <a:sy n="113" d="100"/>
        </p:scale>
        <p:origin x="690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1/22/2020 3:03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1/22/2020 3:03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1/22/2020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484700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3.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9.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0.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Master" Target="../slideMasters/slideMaster2.xml"/><Relationship Id="rId5" Type="http://schemas.openxmlformats.org/officeDocument/2006/relationships/image" Target="../media/image26.png"/><Relationship Id="rId4" Type="http://schemas.openxmlformats.org/officeDocument/2006/relationships/image" Target="../media/image25.emf"/></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4.emf"/><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pic>
        <p:nvPicPr>
          <p:cNvPr id="7" name="MS logo gray - EMF" descr="Microsoft logo, gray text version">
            <a:extLst>
              <a:ext uri="{FF2B5EF4-FFF2-40B4-BE49-F238E27FC236}">
                <a16:creationId xmlns:a16="http://schemas.microsoft.com/office/drawing/2014/main" id="{3D740DC2-0389-4549-8BD2-C450AEDDC88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529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6EB4BF7-FF7A-4E04-B281-38408891E22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0FC5A2C-FF29-4A51-982C-87C262D6E54A}"/>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Mumbai, India</a:t>
            </a:r>
          </a:p>
        </p:txBody>
      </p:sp>
      <p:sp>
        <p:nvSpPr>
          <p:cNvPr id="11" name="Rectangle 10">
            <a:extLst>
              <a:ext uri="{FF2B5EF4-FFF2-40B4-BE49-F238E27FC236}">
                <a16:creationId xmlns:a16="http://schemas.microsoft.com/office/drawing/2014/main" id="{04902561-1E26-467D-AF4A-94BCDB9ABD1D}"/>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2306D267-4F72-4F3B-B356-CC0F0A0C7FB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EA9C6A6-1822-431B-BE3E-E43944D5D33D}"/>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3631517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3AE8C90-DC2B-426E-B93C-971B3D08339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AB75210-51C5-4C97-A3CA-435A280AC380}"/>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Sao Paulo, Brazil</a:t>
            </a:r>
          </a:p>
        </p:txBody>
      </p:sp>
      <p:sp>
        <p:nvSpPr>
          <p:cNvPr id="11" name="Rectangle 10">
            <a:extLst>
              <a:ext uri="{FF2B5EF4-FFF2-40B4-BE49-F238E27FC236}">
                <a16:creationId xmlns:a16="http://schemas.microsoft.com/office/drawing/2014/main" id="{A9A1FA8B-8B2A-48A5-BAF9-B74C4526527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3B14A65-8E86-4BE1-B02F-A474CDD1913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699DAD08-F0EB-40DB-8536-F3354797A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32536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7DBC455F-AE9F-4DED-A8EE-69B13DB71BF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F05F37A3-2C0A-4E24-B498-0B0025EA40AB}"/>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Seoul, South Korea</a:t>
            </a:r>
          </a:p>
        </p:txBody>
      </p:sp>
      <p:sp>
        <p:nvSpPr>
          <p:cNvPr id="11" name="Rectangle 10">
            <a:extLst>
              <a:ext uri="{FF2B5EF4-FFF2-40B4-BE49-F238E27FC236}">
                <a16:creationId xmlns:a16="http://schemas.microsoft.com/office/drawing/2014/main" id="{7AA191C2-2374-443D-A3FC-6C20A564B16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D298C88D-B434-4F30-A464-80843226E2F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0E775C6A-4341-4F3A-97A2-AA16034244E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886392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29F23DB-AAD4-449D-9675-60445AB5175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6EF42A8-C606-4AF1-B1E3-D9294FD35A4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Singapore</a:t>
            </a:r>
          </a:p>
        </p:txBody>
      </p:sp>
      <p:sp>
        <p:nvSpPr>
          <p:cNvPr id="11" name="Rectangle 10">
            <a:extLst>
              <a:ext uri="{FF2B5EF4-FFF2-40B4-BE49-F238E27FC236}">
                <a16:creationId xmlns:a16="http://schemas.microsoft.com/office/drawing/2014/main" id="{76197CCE-1994-41C6-99DD-1D6A52A008B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F2B52D3-1C1C-42B4-ADE6-42130D75F8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99BCB4B-830D-4441-8147-010A963DE92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2775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578AE56-6226-4BCB-B2C1-5493F448AB5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DDD8F20A-4E9C-481E-A2D5-0EE0534452F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Stockholm, Sweden</a:t>
            </a:r>
          </a:p>
        </p:txBody>
      </p:sp>
      <p:sp>
        <p:nvSpPr>
          <p:cNvPr id="11" name="Rectangle 10">
            <a:extLst>
              <a:ext uri="{FF2B5EF4-FFF2-40B4-BE49-F238E27FC236}">
                <a16:creationId xmlns:a16="http://schemas.microsoft.com/office/drawing/2014/main" id="{BFA3ACD1-62F6-4806-B196-5D05AFB41B18}"/>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3D31351-A4A5-4199-B673-E250BE108A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99A90E6B-5E11-4841-8456-EFA0C5A4EB6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9353762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E58F923-04A8-4BE0-A402-DE2CD91900B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3C143BBF-1343-4E56-B3AE-8103B2DBE2F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Sydney, Australia</a:t>
            </a:r>
          </a:p>
        </p:txBody>
      </p:sp>
      <p:sp>
        <p:nvSpPr>
          <p:cNvPr id="11" name="Rectangle 10">
            <a:extLst>
              <a:ext uri="{FF2B5EF4-FFF2-40B4-BE49-F238E27FC236}">
                <a16:creationId xmlns:a16="http://schemas.microsoft.com/office/drawing/2014/main" id="{4E45A8D5-A8E8-4223-A436-AE9CFBCF9EBF}"/>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F183D2F8-29D5-4DCA-9873-FABB961A8CB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BF16D1E3-6FE3-42AC-8A63-B0139AF3FDC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12829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D505D1EB-C608-4F6E-AE86-119CE3299E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D1C4FA0-023E-47CF-9A24-495F7699717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Tel Aviv, Israel</a:t>
            </a:r>
          </a:p>
        </p:txBody>
      </p:sp>
      <p:sp>
        <p:nvSpPr>
          <p:cNvPr id="11" name="Rectangle 10">
            <a:extLst>
              <a:ext uri="{FF2B5EF4-FFF2-40B4-BE49-F238E27FC236}">
                <a16:creationId xmlns:a16="http://schemas.microsoft.com/office/drawing/2014/main" id="{206C65E7-354A-4B8A-BD6C-0864C366048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062F4A97-026C-4383-987F-B6AE4F4B1C1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F387A44-62FC-44F7-A2FF-D0346A71401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872942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897DAB4-C62C-4149-B386-17967FF5CDB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8A89DF7-D70D-4622-8BE9-A87BE88C8BC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Toronto, Ontario</a:t>
            </a:r>
          </a:p>
        </p:txBody>
      </p:sp>
      <p:sp>
        <p:nvSpPr>
          <p:cNvPr id="11" name="Rectangle 10">
            <a:extLst>
              <a:ext uri="{FF2B5EF4-FFF2-40B4-BE49-F238E27FC236}">
                <a16:creationId xmlns:a16="http://schemas.microsoft.com/office/drawing/2014/main" id="{C17F00C3-0957-4E3D-B61E-91351B6993D2}"/>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7B385A99-6BD0-4B2A-BC14-F92E6057F8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B4ED867-EF51-4C7D-B9F1-C8021D48E0A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955380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615114C7-A798-4283-B2BD-86B1FBC29DE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B9DD061-9157-4B32-9768-A4D98D9A3478}"/>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Washington, D.C.</a:t>
            </a:r>
          </a:p>
        </p:txBody>
      </p:sp>
      <p:sp>
        <p:nvSpPr>
          <p:cNvPr id="11" name="Rectangle 10">
            <a:extLst>
              <a:ext uri="{FF2B5EF4-FFF2-40B4-BE49-F238E27FC236}">
                <a16:creationId xmlns:a16="http://schemas.microsoft.com/office/drawing/2014/main" id="{68A4F335-92D1-4876-86A9-AAFD122FFE7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918229C5-83C2-403B-A8B7-835F42E354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F2FD2D65-9FA4-49C7-911D-A1E812B95C9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713165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E1750CB-9CBA-45C3-BA45-EB468097CB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74" b="274"/>
          <a:stretch/>
        </p:blipFill>
        <p:spPr>
          <a:xfrm>
            <a:off x="0" y="860"/>
            <a:ext cx="12188944" cy="6856281"/>
          </a:xfrm>
          <a:prstGeom prst="rect">
            <a:avLst/>
          </a:prstGeom>
        </p:spPr>
      </p:pic>
      <p:pic>
        <p:nvPicPr>
          <p:cNvPr id="8" name="MS logo gray - EMF" descr="Microsoft logo, gray text version">
            <a:extLst>
              <a:ext uri="{FF2B5EF4-FFF2-40B4-BE49-F238E27FC236}">
                <a16:creationId xmlns:a16="http://schemas.microsoft.com/office/drawing/2014/main" id="{CE330B21-D2B9-4344-9D50-39EA0699913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bwMode="black">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black">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759749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 Amsterdam">
    <p:bg>
      <p:bgRef idx="1001">
        <a:schemeClr val="bg2"/>
      </p:bgRef>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F1DFFB8F-CE2F-4AB3-8CD0-C1655DA231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6" name="Picture 5">
            <a:extLst>
              <a:ext uri="{FF2B5EF4-FFF2-40B4-BE49-F238E27FC236}">
                <a16:creationId xmlns:a16="http://schemas.microsoft.com/office/drawing/2014/main" id="{C95843E0-3986-4503-9A6F-B40F4C2CB91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Amsterdam, Netherlands</a:t>
            </a:r>
          </a:p>
        </p:txBody>
      </p:sp>
      <p:sp>
        <p:nvSpPr>
          <p:cNvPr id="10" name="Rectangle 9">
            <a:extLst>
              <a:ext uri="{FF2B5EF4-FFF2-40B4-BE49-F238E27FC236}">
                <a16:creationId xmlns:a16="http://schemas.microsoft.com/office/drawing/2014/main" id="{9205E5BC-C576-4934-9BED-2F5877877267}"/>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4" name="MS logo gray - EMF" descr="Microsoft logo, gray text version">
            <a:extLst>
              <a:ext uri="{FF2B5EF4-FFF2-40B4-BE49-F238E27FC236}">
                <a16:creationId xmlns:a16="http://schemas.microsoft.com/office/drawing/2014/main" id="{0B8BAE41-74AD-4F4F-BD6A-0DA6215CF41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68AEF572-B74F-4253-BD1D-421B05060AF6}"/>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698534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981657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967122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21867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2030275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15" name="Picture 14">
            <a:extLst>
              <a:ext uri="{FF2B5EF4-FFF2-40B4-BE49-F238E27FC236}">
                <a16:creationId xmlns:a16="http://schemas.microsoft.com/office/drawing/2014/main" id="{2C08A3E6-1192-4FA6-BE7A-2A81F1A9569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6" name="Rectangle 15">
            <a:extLst>
              <a:ext uri="{FF2B5EF4-FFF2-40B4-BE49-F238E27FC236}">
                <a16:creationId xmlns:a16="http://schemas.microsoft.com/office/drawing/2014/main" id="{6283F70D-3D3D-403B-80FD-64AD0004A71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Berlin, Germany</a:t>
            </a:r>
          </a:p>
        </p:txBody>
      </p:sp>
      <p:sp>
        <p:nvSpPr>
          <p:cNvPr id="17" name="Rectangle 16">
            <a:extLst>
              <a:ext uri="{FF2B5EF4-FFF2-40B4-BE49-F238E27FC236}">
                <a16:creationId xmlns:a16="http://schemas.microsoft.com/office/drawing/2014/main" id="{272826B7-67AC-47E3-9D9F-C5358000A7F1}"/>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9" name="MS logo gray - EMF" descr="Microsoft logo, gray text version">
            <a:extLst>
              <a:ext uri="{FF2B5EF4-FFF2-40B4-BE49-F238E27FC236}">
                <a16:creationId xmlns:a16="http://schemas.microsoft.com/office/drawing/2014/main" id="{5F31B66D-EF8E-4D55-85D7-9FF1F04C571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20" name="Picture 19">
            <a:extLst>
              <a:ext uri="{FF2B5EF4-FFF2-40B4-BE49-F238E27FC236}">
                <a16:creationId xmlns:a16="http://schemas.microsoft.com/office/drawing/2014/main" id="{A2F7110F-F8B9-4D17-90A9-2D4C46C5924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536027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8919329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668820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6EB48F5B-FA46-418B-8BEE-9F0C23C84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2974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Biography">
    <p:spTree>
      <p:nvGrpSpPr>
        <p:cNvPr id="1" name=""/>
        <p:cNvGrpSpPr/>
        <p:nvPr/>
      </p:nvGrpSpPr>
      <p:grpSpPr>
        <a:xfrm>
          <a:off x="0" y="0"/>
          <a:ext cx="0" cy="0"/>
          <a:chOff x="0" y="0"/>
          <a:chExt cx="0" cy="0"/>
        </a:xfrm>
      </p:grpSpPr>
      <p:sp>
        <p:nvSpPr>
          <p:cNvPr id="36" name="Text Placeholder 30"/>
          <p:cNvSpPr>
            <a:spLocks noGrp="1"/>
          </p:cNvSpPr>
          <p:nvPr>
            <p:ph type="body" sz="quarter" idx="14" hasCustomPrompt="1"/>
          </p:nvPr>
        </p:nvSpPr>
        <p:spPr>
          <a:xfrm>
            <a:off x="5218113" y="4962877"/>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7" name="Text Placeholder 32"/>
          <p:cNvSpPr>
            <a:spLocks noGrp="1"/>
          </p:cNvSpPr>
          <p:nvPr>
            <p:ph type="body" sz="quarter" idx="15"/>
          </p:nvPr>
        </p:nvSpPr>
        <p:spPr>
          <a:xfrm>
            <a:off x="5218113" y="5353599"/>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2" name="Title 1"/>
          <p:cNvSpPr>
            <a:spLocks noGrp="1"/>
          </p:cNvSpPr>
          <p:nvPr>
            <p:ph type="title" hasCustomPrompt="1"/>
          </p:nvPr>
        </p:nvSpPr>
        <p:spPr>
          <a:xfrm>
            <a:off x="5178903" y="1014184"/>
            <a:ext cx="5737253" cy="664889"/>
          </a:xfrm>
        </p:spPr>
        <p:txBody>
          <a:bodyPr/>
          <a:lstStyle/>
          <a:p>
            <a:r>
              <a:rPr lang="en-US" dirty="0"/>
              <a:t>[Speaker]</a:t>
            </a:r>
          </a:p>
        </p:txBody>
      </p:sp>
      <p:grpSp>
        <p:nvGrpSpPr>
          <p:cNvPr id="7" name="Group 6"/>
          <p:cNvGrpSpPr/>
          <p:nvPr/>
        </p:nvGrpSpPr>
        <p:grpSpPr>
          <a:xfrm>
            <a:off x="820965" y="4065754"/>
            <a:ext cx="353832" cy="353832"/>
            <a:chOff x="6351804" y="5146675"/>
            <a:chExt cx="353832" cy="353832"/>
          </a:xfrm>
        </p:grpSpPr>
        <p:sp>
          <p:nvSpPr>
            <p:cNvPr id="8" name="Freeform 79"/>
            <p:cNvSpPr>
              <a:spLocks/>
            </p:cNvSpPr>
            <p:nvPr/>
          </p:nvSpPr>
          <p:spPr bwMode="auto">
            <a:xfrm>
              <a:off x="6490692" y="5241925"/>
              <a:ext cx="76056" cy="161920"/>
            </a:xfrm>
            <a:custGeom>
              <a:avLst/>
              <a:gdLst>
                <a:gd name="T0" fmla="*/ 30 w 30"/>
                <a:gd name="T1" fmla="*/ 22 h 64"/>
                <a:gd name="T2" fmla="*/ 19 w 30"/>
                <a:gd name="T3" fmla="*/ 22 h 64"/>
                <a:gd name="T4" fmla="*/ 19 w 30"/>
                <a:gd name="T5" fmla="*/ 14 h 64"/>
                <a:gd name="T6" fmla="*/ 23 w 30"/>
                <a:gd name="T7" fmla="*/ 11 h 64"/>
                <a:gd name="T8" fmla="*/ 30 w 30"/>
                <a:gd name="T9" fmla="*/ 11 h 64"/>
                <a:gd name="T10" fmla="*/ 30 w 30"/>
                <a:gd name="T11" fmla="*/ 0 h 64"/>
                <a:gd name="T12" fmla="*/ 22 w 30"/>
                <a:gd name="T13" fmla="*/ 0 h 64"/>
                <a:gd name="T14" fmla="*/ 8 w 30"/>
                <a:gd name="T15" fmla="*/ 13 h 64"/>
                <a:gd name="T16" fmla="*/ 8 w 30"/>
                <a:gd name="T17" fmla="*/ 22 h 64"/>
                <a:gd name="T18" fmla="*/ 0 w 30"/>
                <a:gd name="T19" fmla="*/ 22 h 64"/>
                <a:gd name="T20" fmla="*/ 0 w 30"/>
                <a:gd name="T21" fmla="*/ 34 h 64"/>
                <a:gd name="T22" fmla="*/ 8 w 30"/>
                <a:gd name="T23" fmla="*/ 34 h 64"/>
                <a:gd name="T24" fmla="*/ 8 w 30"/>
                <a:gd name="T25" fmla="*/ 64 h 64"/>
                <a:gd name="T26" fmla="*/ 19 w 30"/>
                <a:gd name="T27" fmla="*/ 64 h 64"/>
                <a:gd name="T28" fmla="*/ 19 w 30"/>
                <a:gd name="T29" fmla="*/ 34 h 64"/>
                <a:gd name="T30" fmla="*/ 28 w 30"/>
                <a:gd name="T31" fmla="*/ 34 h 64"/>
                <a:gd name="T32" fmla="*/ 30 w 30"/>
                <a:gd name="T33" fmla="*/ 2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 h="64">
                  <a:moveTo>
                    <a:pt x="30" y="22"/>
                  </a:moveTo>
                  <a:cubicBezTo>
                    <a:pt x="19" y="22"/>
                    <a:pt x="19" y="22"/>
                    <a:pt x="19" y="22"/>
                  </a:cubicBezTo>
                  <a:cubicBezTo>
                    <a:pt x="19" y="14"/>
                    <a:pt x="19" y="14"/>
                    <a:pt x="19" y="14"/>
                  </a:cubicBezTo>
                  <a:cubicBezTo>
                    <a:pt x="19" y="12"/>
                    <a:pt x="22" y="11"/>
                    <a:pt x="23" y="11"/>
                  </a:cubicBezTo>
                  <a:cubicBezTo>
                    <a:pt x="24" y="11"/>
                    <a:pt x="30" y="11"/>
                    <a:pt x="30" y="11"/>
                  </a:cubicBezTo>
                  <a:cubicBezTo>
                    <a:pt x="30" y="0"/>
                    <a:pt x="30" y="0"/>
                    <a:pt x="30" y="0"/>
                  </a:cubicBezTo>
                  <a:cubicBezTo>
                    <a:pt x="22" y="0"/>
                    <a:pt x="22" y="0"/>
                    <a:pt x="22" y="0"/>
                  </a:cubicBezTo>
                  <a:cubicBezTo>
                    <a:pt x="11" y="0"/>
                    <a:pt x="8" y="8"/>
                    <a:pt x="8" y="13"/>
                  </a:cubicBezTo>
                  <a:cubicBezTo>
                    <a:pt x="8" y="22"/>
                    <a:pt x="8" y="22"/>
                    <a:pt x="8" y="22"/>
                  </a:cubicBezTo>
                  <a:cubicBezTo>
                    <a:pt x="0" y="22"/>
                    <a:pt x="0" y="22"/>
                    <a:pt x="0" y="22"/>
                  </a:cubicBezTo>
                  <a:cubicBezTo>
                    <a:pt x="0" y="34"/>
                    <a:pt x="0" y="34"/>
                    <a:pt x="0" y="34"/>
                  </a:cubicBezTo>
                  <a:cubicBezTo>
                    <a:pt x="8" y="34"/>
                    <a:pt x="8" y="34"/>
                    <a:pt x="8" y="34"/>
                  </a:cubicBezTo>
                  <a:cubicBezTo>
                    <a:pt x="8" y="48"/>
                    <a:pt x="8" y="64"/>
                    <a:pt x="8" y="64"/>
                  </a:cubicBezTo>
                  <a:cubicBezTo>
                    <a:pt x="19" y="64"/>
                    <a:pt x="19" y="64"/>
                    <a:pt x="19" y="64"/>
                  </a:cubicBezTo>
                  <a:cubicBezTo>
                    <a:pt x="19" y="64"/>
                    <a:pt x="19" y="48"/>
                    <a:pt x="19" y="34"/>
                  </a:cubicBezTo>
                  <a:cubicBezTo>
                    <a:pt x="28" y="34"/>
                    <a:pt x="28" y="34"/>
                    <a:pt x="28" y="34"/>
                  </a:cubicBezTo>
                  <a:lnTo>
                    <a:pt x="30" y="22"/>
                  </a:lnTo>
                  <a:close/>
                </a:path>
              </a:pathLst>
            </a:custGeom>
            <a:solidFill>
              <a:schemeClr val="bg2">
                <a:lumMod val="50000"/>
              </a:schemeClr>
            </a:solidFill>
            <a:ln>
              <a:noFill/>
            </a:ln>
          </p:spPr>
          <p:txBody>
            <a:bodyPr/>
            <a:lstStyle/>
            <a:p>
              <a:pPr eaLnBrk="1" fontAlgn="auto" hangingPunct="1">
                <a:spcBef>
                  <a:spcPts val="0"/>
                </a:spcBef>
                <a:spcAft>
                  <a:spcPts val="0"/>
                </a:spcAft>
                <a:defRPr/>
              </a:pPr>
              <a:endParaRPr lang="en-AU">
                <a:latin typeface="+mn-lt"/>
              </a:endParaRPr>
            </a:p>
          </p:txBody>
        </p:sp>
        <p:sp>
          <p:nvSpPr>
            <p:cNvPr id="9" name="Rounded Rectangle 8"/>
            <p:cNvSpPr/>
            <p:nvPr/>
          </p:nvSpPr>
          <p:spPr>
            <a:xfrm>
              <a:off x="635180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p:cNvGrpSpPr/>
          <p:nvPr/>
        </p:nvGrpSpPr>
        <p:grpSpPr>
          <a:xfrm>
            <a:off x="820965" y="4760173"/>
            <a:ext cx="353832" cy="353832"/>
            <a:chOff x="5748554" y="5146675"/>
            <a:chExt cx="353832" cy="353832"/>
          </a:xfrm>
        </p:grpSpPr>
        <p:sp>
          <p:nvSpPr>
            <p:cNvPr id="11" name="Freeform 383"/>
            <p:cNvSpPr>
              <a:spLocks/>
            </p:cNvSpPr>
            <p:nvPr/>
          </p:nvSpPr>
          <p:spPr bwMode="auto">
            <a:xfrm>
              <a:off x="5852152" y="5257800"/>
              <a:ext cx="159336" cy="137932"/>
            </a:xfrm>
            <a:custGeom>
              <a:avLst/>
              <a:gdLst>
                <a:gd name="T0" fmla="*/ 458484450 w 64"/>
                <a:gd name="T1" fmla="*/ 49083328 h 56"/>
                <a:gd name="T2" fmla="*/ 408336961 w 64"/>
                <a:gd name="T3" fmla="*/ 63107136 h 56"/>
                <a:gd name="T4" fmla="*/ 444156978 w 64"/>
                <a:gd name="T5" fmla="*/ 7011904 h 56"/>
                <a:gd name="T6" fmla="*/ 386847091 w 64"/>
                <a:gd name="T7" fmla="*/ 28047616 h 56"/>
                <a:gd name="T8" fmla="*/ 386847091 w 64"/>
                <a:gd name="T9" fmla="*/ 28047616 h 56"/>
                <a:gd name="T10" fmla="*/ 315207056 w 64"/>
                <a:gd name="T11" fmla="*/ 0 h 56"/>
                <a:gd name="T12" fmla="*/ 222077151 w 64"/>
                <a:gd name="T13" fmla="*/ 98166656 h 56"/>
                <a:gd name="T14" fmla="*/ 229242225 w 64"/>
                <a:gd name="T15" fmla="*/ 119202368 h 56"/>
                <a:gd name="T16" fmla="*/ 229242225 w 64"/>
                <a:gd name="T17" fmla="*/ 119202368 h 56"/>
                <a:gd name="T18" fmla="*/ 28654944 w 64"/>
                <a:gd name="T19" fmla="*/ 21035712 h 56"/>
                <a:gd name="T20" fmla="*/ 57309887 w 64"/>
                <a:gd name="T21" fmla="*/ 147249984 h 56"/>
                <a:gd name="T22" fmla="*/ 14327472 w 64"/>
                <a:gd name="T23" fmla="*/ 140238080 h 56"/>
                <a:gd name="T24" fmla="*/ 85964831 w 64"/>
                <a:gd name="T25" fmla="*/ 238404736 h 56"/>
                <a:gd name="T26" fmla="*/ 42982415 w 64"/>
                <a:gd name="T27" fmla="*/ 238404736 h 56"/>
                <a:gd name="T28" fmla="*/ 128949923 w 64"/>
                <a:gd name="T29" fmla="*/ 308523776 h 56"/>
                <a:gd name="T30" fmla="*/ 0 w 64"/>
                <a:gd name="T31" fmla="*/ 350595200 h 56"/>
                <a:gd name="T32" fmla="*/ 150439792 w 64"/>
                <a:gd name="T33" fmla="*/ 392666624 h 56"/>
                <a:gd name="T34" fmla="*/ 415502035 w 64"/>
                <a:gd name="T35" fmla="*/ 98166656 h 56"/>
                <a:gd name="T36" fmla="*/ 415502035 w 64"/>
                <a:gd name="T37" fmla="*/ 98166656 h 56"/>
                <a:gd name="T38" fmla="*/ 415502035 w 64"/>
                <a:gd name="T39" fmla="*/ 98166656 h 56"/>
                <a:gd name="T40" fmla="*/ 415502035 w 64"/>
                <a:gd name="T41" fmla="*/ 98166656 h 56"/>
                <a:gd name="T42" fmla="*/ 458484450 w 64"/>
                <a:gd name="T43" fmla="*/ 49083328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64" h="56">
                  <a:moveTo>
                    <a:pt x="64" y="7"/>
                  </a:moveTo>
                  <a:cubicBezTo>
                    <a:pt x="63" y="7"/>
                    <a:pt x="60" y="9"/>
                    <a:pt x="57" y="9"/>
                  </a:cubicBezTo>
                  <a:cubicBezTo>
                    <a:pt x="59" y="8"/>
                    <a:pt x="61" y="4"/>
                    <a:pt x="62" y="1"/>
                  </a:cubicBezTo>
                  <a:cubicBezTo>
                    <a:pt x="60" y="3"/>
                    <a:pt x="56" y="4"/>
                    <a:pt x="54" y="4"/>
                  </a:cubicBezTo>
                  <a:cubicBezTo>
                    <a:pt x="54" y="4"/>
                    <a:pt x="54" y="4"/>
                    <a:pt x="54" y="4"/>
                  </a:cubicBezTo>
                  <a:cubicBezTo>
                    <a:pt x="52" y="2"/>
                    <a:pt x="48" y="0"/>
                    <a:pt x="44" y="0"/>
                  </a:cubicBezTo>
                  <a:cubicBezTo>
                    <a:pt x="37" y="0"/>
                    <a:pt x="31" y="6"/>
                    <a:pt x="31" y="14"/>
                  </a:cubicBezTo>
                  <a:cubicBezTo>
                    <a:pt x="31" y="15"/>
                    <a:pt x="31" y="16"/>
                    <a:pt x="32" y="17"/>
                  </a:cubicBezTo>
                  <a:cubicBezTo>
                    <a:pt x="32" y="17"/>
                    <a:pt x="32" y="17"/>
                    <a:pt x="32" y="17"/>
                  </a:cubicBezTo>
                  <a:cubicBezTo>
                    <a:pt x="22" y="17"/>
                    <a:pt x="10" y="12"/>
                    <a:pt x="4" y="3"/>
                  </a:cubicBezTo>
                  <a:cubicBezTo>
                    <a:pt x="0" y="10"/>
                    <a:pt x="3" y="18"/>
                    <a:pt x="8" y="21"/>
                  </a:cubicBezTo>
                  <a:cubicBezTo>
                    <a:pt x="6" y="22"/>
                    <a:pt x="3" y="21"/>
                    <a:pt x="2" y="20"/>
                  </a:cubicBezTo>
                  <a:cubicBezTo>
                    <a:pt x="2" y="25"/>
                    <a:pt x="4" y="31"/>
                    <a:pt x="12" y="34"/>
                  </a:cubicBezTo>
                  <a:cubicBezTo>
                    <a:pt x="10" y="35"/>
                    <a:pt x="8" y="34"/>
                    <a:pt x="6" y="34"/>
                  </a:cubicBezTo>
                  <a:cubicBezTo>
                    <a:pt x="7" y="38"/>
                    <a:pt x="12" y="44"/>
                    <a:pt x="18" y="44"/>
                  </a:cubicBezTo>
                  <a:cubicBezTo>
                    <a:pt x="16" y="46"/>
                    <a:pt x="9" y="51"/>
                    <a:pt x="0" y="50"/>
                  </a:cubicBezTo>
                  <a:cubicBezTo>
                    <a:pt x="6" y="54"/>
                    <a:pt x="13" y="56"/>
                    <a:pt x="21" y="56"/>
                  </a:cubicBezTo>
                  <a:cubicBezTo>
                    <a:pt x="42" y="56"/>
                    <a:pt x="58" y="37"/>
                    <a:pt x="58" y="14"/>
                  </a:cubicBezTo>
                  <a:cubicBezTo>
                    <a:pt x="58" y="14"/>
                    <a:pt x="58" y="14"/>
                    <a:pt x="58" y="14"/>
                  </a:cubicBezTo>
                  <a:cubicBezTo>
                    <a:pt x="58" y="14"/>
                    <a:pt x="58" y="14"/>
                    <a:pt x="58" y="14"/>
                  </a:cubicBezTo>
                  <a:cubicBezTo>
                    <a:pt x="58" y="14"/>
                    <a:pt x="58" y="14"/>
                    <a:pt x="58" y="14"/>
                  </a:cubicBezTo>
                  <a:cubicBezTo>
                    <a:pt x="60" y="13"/>
                    <a:pt x="62" y="10"/>
                    <a:pt x="64" y="7"/>
                  </a:cubicBezTo>
                  <a:close/>
                </a:path>
              </a:pathLst>
            </a:custGeom>
            <a:solidFill>
              <a:schemeClr val="bg2">
                <a:lumMod val="50000"/>
              </a:schemeClr>
            </a:solidFill>
            <a:ln>
              <a:noFill/>
            </a:ln>
          </p:spPr>
          <p:txBody>
            <a:bodyPr/>
            <a:lstStyle/>
            <a:p>
              <a:endParaRPr lang="en-US"/>
            </a:p>
          </p:txBody>
        </p:sp>
        <p:sp>
          <p:nvSpPr>
            <p:cNvPr id="12" name="Rounded Rectangle 11"/>
            <p:cNvSpPr/>
            <p:nvPr/>
          </p:nvSpPr>
          <p:spPr>
            <a:xfrm>
              <a:off x="5748554"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p:cNvGrpSpPr/>
          <p:nvPr/>
        </p:nvGrpSpPr>
        <p:grpSpPr>
          <a:xfrm>
            <a:off x="820965" y="5440724"/>
            <a:ext cx="353832" cy="353832"/>
            <a:chOff x="6866055" y="5146675"/>
            <a:chExt cx="353832" cy="353832"/>
          </a:xfrm>
        </p:grpSpPr>
        <p:sp>
          <p:nvSpPr>
            <p:cNvPr id="14" name="Rounded Rectangle 13"/>
            <p:cNvSpPr/>
            <p:nvPr/>
          </p:nvSpPr>
          <p:spPr>
            <a:xfrm>
              <a:off x="6866055" y="5146675"/>
              <a:ext cx="353832" cy="353832"/>
            </a:xfrm>
            <a:prstGeom prst="roundRect">
              <a:avLst/>
            </a:prstGeom>
            <a:no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216"/>
            <p:cNvGrpSpPr>
              <a:grpSpLocks/>
            </p:cNvGrpSpPr>
            <p:nvPr/>
          </p:nvGrpSpPr>
          <p:grpSpPr bwMode="auto">
            <a:xfrm>
              <a:off x="6985002" y="5246689"/>
              <a:ext cx="126998" cy="126996"/>
              <a:chOff x="8400256" y="3573016"/>
              <a:chExt cx="423863" cy="422275"/>
            </a:xfrm>
            <a:solidFill>
              <a:schemeClr val="tx1"/>
            </a:solidFill>
          </p:grpSpPr>
          <p:sp>
            <p:nvSpPr>
              <p:cNvPr id="16" name="Oval 315"/>
              <p:cNvSpPr>
                <a:spLocks noChangeArrowheads="1"/>
              </p:cNvSpPr>
              <p:nvPr/>
            </p:nvSpPr>
            <p:spPr bwMode="auto">
              <a:xfrm>
                <a:off x="8400256" y="3573016"/>
                <a:ext cx="103188" cy="101600"/>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7" name="Rectangle 316"/>
              <p:cNvSpPr>
                <a:spLocks noChangeArrowheads="1"/>
              </p:cNvSpPr>
              <p:nvPr/>
            </p:nvSpPr>
            <p:spPr bwMode="auto">
              <a:xfrm>
                <a:off x="8408194" y="3714304"/>
                <a:ext cx="87313" cy="28098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Open Sans" charset="0"/>
                  </a:defRPr>
                </a:lvl1pPr>
                <a:lvl2pPr marL="742950" indent="-285750">
                  <a:defRPr>
                    <a:solidFill>
                      <a:schemeClr val="tx1"/>
                    </a:solidFill>
                    <a:latin typeface="Open Sans" charset="0"/>
                  </a:defRPr>
                </a:lvl2pPr>
                <a:lvl3pPr marL="1143000" indent="-228600">
                  <a:defRPr>
                    <a:solidFill>
                      <a:schemeClr val="tx1"/>
                    </a:solidFill>
                    <a:latin typeface="Open Sans" charset="0"/>
                  </a:defRPr>
                </a:lvl3pPr>
                <a:lvl4pPr marL="1600200" indent="-228600">
                  <a:defRPr>
                    <a:solidFill>
                      <a:schemeClr val="tx1"/>
                    </a:solidFill>
                    <a:latin typeface="Open Sans" charset="0"/>
                  </a:defRPr>
                </a:lvl4pPr>
                <a:lvl5pPr marL="2057400" indent="-228600">
                  <a:defRPr>
                    <a:solidFill>
                      <a:schemeClr val="tx1"/>
                    </a:solidFill>
                    <a:latin typeface="Open Sans" charset="0"/>
                  </a:defRPr>
                </a:lvl5pPr>
                <a:lvl6pPr marL="2514600" indent="-228600" eaLnBrk="0" fontAlgn="base" hangingPunct="0">
                  <a:spcBef>
                    <a:spcPct val="0"/>
                  </a:spcBef>
                  <a:spcAft>
                    <a:spcPct val="0"/>
                  </a:spcAft>
                  <a:defRPr>
                    <a:solidFill>
                      <a:schemeClr val="tx1"/>
                    </a:solidFill>
                    <a:latin typeface="Open Sans" charset="0"/>
                  </a:defRPr>
                </a:lvl6pPr>
                <a:lvl7pPr marL="2971800" indent="-228600" eaLnBrk="0" fontAlgn="base" hangingPunct="0">
                  <a:spcBef>
                    <a:spcPct val="0"/>
                  </a:spcBef>
                  <a:spcAft>
                    <a:spcPct val="0"/>
                  </a:spcAft>
                  <a:defRPr>
                    <a:solidFill>
                      <a:schemeClr val="tx1"/>
                    </a:solidFill>
                    <a:latin typeface="Open Sans" charset="0"/>
                  </a:defRPr>
                </a:lvl7pPr>
                <a:lvl8pPr marL="3429000" indent="-228600" eaLnBrk="0" fontAlgn="base" hangingPunct="0">
                  <a:spcBef>
                    <a:spcPct val="0"/>
                  </a:spcBef>
                  <a:spcAft>
                    <a:spcPct val="0"/>
                  </a:spcAft>
                  <a:defRPr>
                    <a:solidFill>
                      <a:schemeClr val="tx1"/>
                    </a:solidFill>
                    <a:latin typeface="Open Sans" charset="0"/>
                  </a:defRPr>
                </a:lvl8pPr>
                <a:lvl9pPr marL="3886200" indent="-228600" eaLnBrk="0" fontAlgn="base" hangingPunct="0">
                  <a:spcBef>
                    <a:spcPct val="0"/>
                  </a:spcBef>
                  <a:spcAft>
                    <a:spcPct val="0"/>
                  </a:spcAft>
                  <a:defRPr>
                    <a:solidFill>
                      <a:schemeClr val="tx1"/>
                    </a:solidFill>
                    <a:latin typeface="Open Sans" charset="0"/>
                  </a:defRPr>
                </a:lvl9pPr>
              </a:lstStyle>
              <a:p>
                <a:pPr eaLnBrk="1" hangingPunct="1"/>
                <a:endParaRPr lang="en-AU" altLang="x-none"/>
              </a:p>
            </p:txBody>
          </p:sp>
          <p:sp>
            <p:nvSpPr>
              <p:cNvPr id="18" name="Freeform 317"/>
              <p:cNvSpPr>
                <a:spLocks/>
              </p:cNvSpPr>
              <p:nvPr/>
            </p:nvSpPr>
            <p:spPr bwMode="auto">
              <a:xfrm>
                <a:off x="8551069" y="3706366"/>
                <a:ext cx="273050" cy="288925"/>
              </a:xfrm>
              <a:custGeom>
                <a:avLst/>
                <a:gdLst>
                  <a:gd name="T0" fmla="*/ 232890753 w 196"/>
                  <a:gd name="T1" fmla="*/ 0 h 207"/>
                  <a:gd name="T2" fmla="*/ 118386679 w 196"/>
                  <a:gd name="T3" fmla="*/ 62342199 h 207"/>
                  <a:gd name="T4" fmla="*/ 116446073 w 196"/>
                  <a:gd name="T5" fmla="*/ 62342199 h 207"/>
                  <a:gd name="T6" fmla="*/ 116446073 w 196"/>
                  <a:gd name="T7" fmla="*/ 9741099 h 207"/>
                  <a:gd name="T8" fmla="*/ 0 w 196"/>
                  <a:gd name="T9" fmla="*/ 9741099 h 207"/>
                  <a:gd name="T10" fmla="*/ 0 w 196"/>
                  <a:gd name="T11" fmla="*/ 403273699 h 207"/>
                  <a:gd name="T12" fmla="*/ 122267889 w 196"/>
                  <a:gd name="T13" fmla="*/ 403273699 h 207"/>
                  <a:gd name="T14" fmla="*/ 122267889 w 196"/>
                  <a:gd name="T15" fmla="*/ 208455898 h 207"/>
                  <a:gd name="T16" fmla="*/ 194075860 w 196"/>
                  <a:gd name="T17" fmla="*/ 107150698 h 207"/>
                  <a:gd name="T18" fmla="*/ 258121409 w 196"/>
                  <a:gd name="T19" fmla="*/ 212351500 h 207"/>
                  <a:gd name="T20" fmla="*/ 258121409 w 196"/>
                  <a:gd name="T21" fmla="*/ 403273699 h 207"/>
                  <a:gd name="T22" fmla="*/ 380389298 w 196"/>
                  <a:gd name="T23" fmla="*/ 403273699 h 207"/>
                  <a:gd name="T24" fmla="*/ 380389298 w 196"/>
                  <a:gd name="T25" fmla="*/ 187025200 h 207"/>
                  <a:gd name="T26" fmla="*/ 232890753 w 196"/>
                  <a:gd name="T27" fmla="*/ 0 h 20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6" h="207">
                    <a:moveTo>
                      <a:pt x="120" y="0"/>
                    </a:moveTo>
                    <a:cubicBezTo>
                      <a:pt x="90" y="0"/>
                      <a:pt x="69" y="16"/>
                      <a:pt x="61" y="32"/>
                    </a:cubicBezTo>
                    <a:cubicBezTo>
                      <a:pt x="60" y="32"/>
                      <a:pt x="60" y="32"/>
                      <a:pt x="60" y="32"/>
                    </a:cubicBezTo>
                    <a:cubicBezTo>
                      <a:pt x="60" y="5"/>
                      <a:pt x="60" y="5"/>
                      <a:pt x="60" y="5"/>
                    </a:cubicBezTo>
                    <a:cubicBezTo>
                      <a:pt x="0" y="5"/>
                      <a:pt x="0" y="5"/>
                      <a:pt x="0" y="5"/>
                    </a:cubicBezTo>
                    <a:cubicBezTo>
                      <a:pt x="0" y="207"/>
                      <a:pt x="0" y="207"/>
                      <a:pt x="0" y="207"/>
                    </a:cubicBezTo>
                    <a:cubicBezTo>
                      <a:pt x="63" y="207"/>
                      <a:pt x="63" y="207"/>
                      <a:pt x="63" y="207"/>
                    </a:cubicBezTo>
                    <a:cubicBezTo>
                      <a:pt x="63" y="107"/>
                      <a:pt x="63" y="107"/>
                      <a:pt x="63" y="107"/>
                    </a:cubicBezTo>
                    <a:cubicBezTo>
                      <a:pt x="63" y="81"/>
                      <a:pt x="68" y="55"/>
                      <a:pt x="100" y="55"/>
                    </a:cubicBezTo>
                    <a:cubicBezTo>
                      <a:pt x="133" y="55"/>
                      <a:pt x="133" y="85"/>
                      <a:pt x="133" y="109"/>
                    </a:cubicBezTo>
                    <a:cubicBezTo>
                      <a:pt x="133" y="207"/>
                      <a:pt x="133" y="207"/>
                      <a:pt x="133" y="207"/>
                    </a:cubicBezTo>
                    <a:cubicBezTo>
                      <a:pt x="196" y="207"/>
                      <a:pt x="196" y="207"/>
                      <a:pt x="196" y="207"/>
                    </a:cubicBezTo>
                    <a:cubicBezTo>
                      <a:pt x="196" y="96"/>
                      <a:pt x="196" y="96"/>
                      <a:pt x="196" y="96"/>
                    </a:cubicBezTo>
                    <a:cubicBezTo>
                      <a:pt x="196" y="42"/>
                      <a:pt x="184" y="0"/>
                      <a:pt x="120"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9" name="Straight Connector 18"/>
          <p:cNvCxnSpPr/>
          <p:nvPr/>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
        <p:nvSpPr>
          <p:cNvPr id="31" name="Text Placeholder 30"/>
          <p:cNvSpPr>
            <a:spLocks noGrp="1"/>
          </p:cNvSpPr>
          <p:nvPr>
            <p:ph type="body" sz="quarter" idx="10" hasCustomPrompt="1"/>
          </p:nvPr>
        </p:nvSpPr>
        <p:spPr>
          <a:xfrm>
            <a:off x="5218113" y="2222978"/>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3" name="Text Placeholder 32"/>
          <p:cNvSpPr>
            <a:spLocks noGrp="1"/>
          </p:cNvSpPr>
          <p:nvPr>
            <p:ph type="body" sz="quarter" idx="11"/>
          </p:nvPr>
        </p:nvSpPr>
        <p:spPr>
          <a:xfrm>
            <a:off x="5218113" y="2613700"/>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34" name="Text Placeholder 30"/>
          <p:cNvSpPr>
            <a:spLocks noGrp="1"/>
          </p:cNvSpPr>
          <p:nvPr>
            <p:ph type="body" sz="quarter" idx="12" hasCustomPrompt="1"/>
          </p:nvPr>
        </p:nvSpPr>
        <p:spPr>
          <a:xfrm>
            <a:off x="5218113" y="3588276"/>
            <a:ext cx="5697537" cy="390525"/>
          </a:xfrm>
        </p:spPr>
        <p:txBody>
          <a:bodyPr>
            <a:normAutofit/>
          </a:bodyPr>
          <a:lstStyle>
            <a:lvl1pPr marL="0" indent="0" algn="l" defTabSz="914400" rtl="0" eaLnBrk="1" latinLnBrk="0" hangingPunct="1">
              <a:buNone/>
              <a:defRPr lang="en-US" sz="2000" kern="1200" dirty="0" smtClean="0">
                <a:solidFill>
                  <a:schemeClr val="bg1"/>
                </a:solidFill>
                <a:latin typeface="+mn-lt"/>
                <a:ea typeface="Gotham Book" charset="0"/>
                <a:cs typeface="Gotham Book" charset="0"/>
              </a:defRPr>
            </a:lvl1pPr>
          </a:lstStyle>
          <a:p>
            <a:pPr lvl="0"/>
            <a:r>
              <a:rPr lang="en-US" dirty="0"/>
              <a:t>CLICK TO EDIT MASTER TEXT STYLES</a:t>
            </a:r>
          </a:p>
        </p:txBody>
      </p:sp>
      <p:sp>
        <p:nvSpPr>
          <p:cNvPr id="35" name="Text Placeholder 32"/>
          <p:cNvSpPr>
            <a:spLocks noGrp="1"/>
          </p:cNvSpPr>
          <p:nvPr>
            <p:ph type="body" sz="quarter" idx="13"/>
          </p:nvPr>
        </p:nvSpPr>
        <p:spPr>
          <a:xfrm>
            <a:off x="5218113" y="3978998"/>
            <a:ext cx="5697537" cy="720219"/>
          </a:xfrm>
        </p:spPr>
        <p:txBody>
          <a:bodyPr>
            <a:normAutofit/>
          </a:bodyPr>
          <a:lstStyle>
            <a:lvl1pPr marL="0" indent="0" algn="l" defTabSz="914400" rtl="0" eaLnBrk="1" latinLnBrk="0" hangingPunct="1">
              <a:buNone/>
              <a:defRPr lang="en-US" sz="1400" kern="1200" dirty="0" smtClean="0">
                <a:solidFill>
                  <a:schemeClr val="bg2">
                    <a:lumMod val="50000"/>
                  </a:schemeClr>
                </a:solidFill>
                <a:latin typeface="+mn-lt"/>
                <a:ea typeface="Gotham Light" charset="0"/>
                <a:cs typeface="Gotham Light" charset="0"/>
              </a:defRPr>
            </a:lvl1pPr>
          </a:lstStyle>
          <a:p>
            <a:pPr lvl="0"/>
            <a:r>
              <a:rPr lang="en-US"/>
              <a:t>Click to edit Master text styles</a:t>
            </a:r>
          </a:p>
        </p:txBody>
      </p:sp>
      <p:sp>
        <p:nvSpPr>
          <p:cNvPr id="40" name="Picture Placeholder 38"/>
          <p:cNvSpPr>
            <a:spLocks noGrp="1"/>
          </p:cNvSpPr>
          <p:nvPr>
            <p:ph type="pic" sz="quarter" idx="16"/>
          </p:nvPr>
        </p:nvSpPr>
        <p:spPr>
          <a:xfrm>
            <a:off x="723900" y="963613"/>
            <a:ext cx="2671763" cy="2671762"/>
          </a:xfrm>
        </p:spPr>
        <p:txBody>
          <a:bodyPr anchor="ctr">
            <a:normAutofit/>
          </a:bodyPr>
          <a:lstStyle>
            <a:lvl1pPr marL="0" indent="0" algn="ctr">
              <a:buNone/>
              <a:defRPr sz="1600"/>
            </a:lvl1pPr>
          </a:lstStyle>
          <a:p>
            <a:r>
              <a:rPr lang="en-US"/>
              <a:t>Drag picture to placeholder or click icon to add</a:t>
            </a:r>
            <a:endParaRPr lang="en-US" dirty="0"/>
          </a:p>
        </p:txBody>
      </p:sp>
      <p:sp>
        <p:nvSpPr>
          <p:cNvPr id="42" name="Text Placeholder 41"/>
          <p:cNvSpPr>
            <a:spLocks noGrp="1"/>
          </p:cNvSpPr>
          <p:nvPr>
            <p:ph type="body" sz="quarter" idx="17" hasCustomPrompt="1"/>
          </p:nvPr>
        </p:nvSpPr>
        <p:spPr>
          <a:xfrm>
            <a:off x="1236663" y="4065588"/>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3" name="Text Placeholder 41"/>
          <p:cNvSpPr>
            <a:spLocks noGrp="1"/>
          </p:cNvSpPr>
          <p:nvPr>
            <p:ph type="body" sz="quarter" idx="18" hasCustomPrompt="1"/>
          </p:nvPr>
        </p:nvSpPr>
        <p:spPr>
          <a:xfrm>
            <a:off x="1236663" y="4760173"/>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sp>
        <p:nvSpPr>
          <p:cNvPr id="44" name="Text Placeholder 41"/>
          <p:cNvSpPr>
            <a:spLocks noGrp="1"/>
          </p:cNvSpPr>
          <p:nvPr>
            <p:ph type="body" sz="quarter" idx="19" hasCustomPrompt="1"/>
          </p:nvPr>
        </p:nvSpPr>
        <p:spPr>
          <a:xfrm>
            <a:off x="1236663" y="5432470"/>
            <a:ext cx="2159000" cy="354012"/>
          </a:xfrm>
        </p:spPr>
        <p:txBody>
          <a:bodyPr>
            <a:noAutofit/>
          </a:bodyPr>
          <a:lstStyle>
            <a:lvl1pPr marL="0" indent="0">
              <a:buNone/>
              <a:defRPr lang="en-US" sz="1600" b="0" i="0" kern="1200" dirty="0">
                <a:solidFill>
                  <a:schemeClr val="accent1"/>
                </a:solidFill>
                <a:latin typeface="+mn-lt"/>
                <a:ea typeface="Gotham Book" charset="0"/>
                <a:cs typeface="Gotham Book" charset="0"/>
              </a:defRPr>
            </a:lvl1pPr>
          </a:lstStyle>
          <a:p>
            <a:pPr lvl="0"/>
            <a:r>
              <a:rPr lang="en-US" dirty="0" err="1"/>
              <a:t>url</a:t>
            </a:r>
            <a:endParaRPr lang="en-US" dirty="0"/>
          </a:p>
        </p:txBody>
      </p:sp>
      <p:cxnSp>
        <p:nvCxnSpPr>
          <p:cNvPr id="48" name="Straight Connector 47"/>
          <p:cNvCxnSpPr/>
          <p:nvPr userDrawn="1"/>
        </p:nvCxnSpPr>
        <p:spPr>
          <a:xfrm>
            <a:off x="5029317" y="613946"/>
            <a:ext cx="0" cy="5630107"/>
          </a:xfrm>
          <a:prstGeom prst="line">
            <a:avLst/>
          </a:prstGeom>
          <a:ln w="9525">
            <a:solidFill>
              <a:schemeClr val="bg2">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91189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A570A-3DF6-4E73-936C-B8EFE6BE0A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4" name="MS logo white - EMF" descr="Microsoft logo white text version">
            <a:extLst>
              <a:ext uri="{FF2B5EF4-FFF2-40B4-BE49-F238E27FC236}">
                <a16:creationId xmlns:a16="http://schemas.microsoft.com/office/drawing/2014/main" id="{4D99DA5E-9A4A-407B-ACE6-5F9588DA02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5" name="Rectangle 4">
            <a:extLst>
              <a:ext uri="{FF2B5EF4-FFF2-40B4-BE49-F238E27FC236}">
                <a16:creationId xmlns:a16="http://schemas.microsoft.com/office/drawing/2014/main" id="{4951D116-D62F-4654-B645-CAA42BD9589F}"/>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6" name="Picture 5">
            <a:extLst>
              <a:ext uri="{FF2B5EF4-FFF2-40B4-BE49-F238E27FC236}">
                <a16:creationId xmlns:a16="http://schemas.microsoft.com/office/drawing/2014/main" id="{BC5F3211-D2D8-4D1C-A479-5841F4A39C0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Tree>
    <p:extLst>
      <p:ext uri="{BB962C8B-B14F-4D97-AF65-F5344CB8AC3E}">
        <p14:creationId xmlns:p14="http://schemas.microsoft.com/office/powerpoint/2010/main" val="4094716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alk-in - Amsterdam">
    <p:bg>
      <p:bgRef idx="1001">
        <a:schemeClr val="bg2"/>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9520DE4-C5D5-4237-AEED-A2F3275F11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143500" y="0"/>
            <a:ext cx="70485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Amsterdam, Netherlands</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alk-in - Berli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878597-A66F-48B7-9B78-2A8098E557F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Berlin, Germany</a:t>
            </a:r>
          </a:p>
        </p:txBody>
      </p:sp>
    </p:spTree>
    <p:extLst>
      <p:ext uri="{BB962C8B-B14F-4D97-AF65-F5344CB8AC3E}">
        <p14:creationId xmlns:p14="http://schemas.microsoft.com/office/powerpoint/2010/main" val="3359356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2D98E67-FA3A-408B-840F-F44D3D46F13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68CDB1D3-869B-4462-B109-CDDE37C96769}"/>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Dubai, United Arab Emirates</a:t>
            </a:r>
          </a:p>
        </p:txBody>
      </p:sp>
      <p:sp>
        <p:nvSpPr>
          <p:cNvPr id="11" name="Rectangle 10">
            <a:extLst>
              <a:ext uri="{FF2B5EF4-FFF2-40B4-BE49-F238E27FC236}">
                <a16:creationId xmlns:a16="http://schemas.microsoft.com/office/drawing/2014/main" id="{7AAAC85F-8E48-4183-B683-3FEFCE3F141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B2FEF158-3275-4FB2-8C48-B0096BFEDD0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1A544521-70C2-4147-9F35-5CF4C74B2E2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719164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alk-in - Du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1F6481-841B-4D81-8C52-4FFBA0F6A4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Dubai, United Arab Emirates</a:t>
            </a:r>
          </a:p>
        </p:txBody>
      </p:sp>
    </p:spTree>
    <p:extLst>
      <p:ext uri="{BB962C8B-B14F-4D97-AF65-F5344CB8AC3E}">
        <p14:creationId xmlns:p14="http://schemas.microsoft.com/office/powerpoint/2010/main" val="3258981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Hong Kong, China</a:t>
            </a:r>
          </a:p>
        </p:txBody>
      </p:sp>
    </p:spTree>
    <p:extLst>
      <p:ext uri="{BB962C8B-B14F-4D97-AF65-F5344CB8AC3E}">
        <p14:creationId xmlns:p14="http://schemas.microsoft.com/office/powerpoint/2010/main" val="3720278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Johannesburg, South Africa</a:t>
            </a:r>
          </a:p>
        </p:txBody>
      </p:sp>
    </p:spTree>
    <p:extLst>
      <p:ext uri="{BB962C8B-B14F-4D97-AF65-F5344CB8AC3E}">
        <p14:creationId xmlns:p14="http://schemas.microsoft.com/office/powerpoint/2010/main" val="2296214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London, England</a:t>
            </a:r>
          </a:p>
        </p:txBody>
      </p:sp>
    </p:spTree>
    <p:extLst>
      <p:ext uri="{BB962C8B-B14F-4D97-AF65-F5344CB8AC3E}">
        <p14:creationId xmlns:p14="http://schemas.microsoft.com/office/powerpoint/2010/main" val="32156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Mexico City, Mexico</a:t>
            </a:r>
          </a:p>
        </p:txBody>
      </p:sp>
    </p:spTree>
    <p:extLst>
      <p:ext uri="{BB962C8B-B14F-4D97-AF65-F5344CB8AC3E}">
        <p14:creationId xmlns:p14="http://schemas.microsoft.com/office/powerpoint/2010/main" val="2955851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Milan, Italy</a:t>
            </a:r>
          </a:p>
        </p:txBody>
      </p:sp>
    </p:spTree>
    <p:extLst>
      <p:ext uri="{BB962C8B-B14F-4D97-AF65-F5344CB8AC3E}">
        <p14:creationId xmlns:p14="http://schemas.microsoft.com/office/powerpoint/2010/main" val="3249122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 Mumbai">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5B27BE-ECE9-4194-B764-AB074B9C1B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Mumbai, India</a:t>
            </a:r>
          </a:p>
        </p:txBody>
      </p:sp>
    </p:spTree>
    <p:extLst>
      <p:ext uri="{BB962C8B-B14F-4D97-AF65-F5344CB8AC3E}">
        <p14:creationId xmlns:p14="http://schemas.microsoft.com/office/powerpoint/2010/main" val="1439460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Walk-in - Sao Paul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960B1E-2ECE-4161-826E-E07FFB783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Sao Paulo, Brazil</a:t>
            </a:r>
          </a:p>
        </p:txBody>
      </p:sp>
    </p:spTree>
    <p:extLst>
      <p:ext uri="{BB962C8B-B14F-4D97-AF65-F5344CB8AC3E}">
        <p14:creationId xmlns:p14="http://schemas.microsoft.com/office/powerpoint/2010/main" val="2529339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Walk-in - Seoul">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CD0730D-9B43-46AB-B403-5767B2053A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Seoul, South Korea</a:t>
            </a:r>
          </a:p>
        </p:txBody>
      </p:sp>
    </p:spTree>
    <p:extLst>
      <p:ext uri="{BB962C8B-B14F-4D97-AF65-F5344CB8AC3E}">
        <p14:creationId xmlns:p14="http://schemas.microsoft.com/office/powerpoint/2010/main" val="42887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Walk-in - Singapore">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4CA139-FA58-4871-B272-49F8EFF504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Singapore</a:t>
            </a:r>
          </a:p>
        </p:txBody>
      </p:sp>
    </p:spTree>
    <p:extLst>
      <p:ext uri="{BB962C8B-B14F-4D97-AF65-F5344CB8AC3E}">
        <p14:creationId xmlns:p14="http://schemas.microsoft.com/office/powerpoint/2010/main" val="4214585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Walk-in - Hong Kong">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B37EB0-3E44-4294-88FB-CDAB5D37AB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B71D65F6-79E5-40B8-823B-2D765E02901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B37BD4BD-096B-42D4-BCCC-34DD12190EA7}"/>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Hong Kong, China</a:t>
            </a:r>
          </a:p>
        </p:txBody>
      </p:sp>
      <p:sp>
        <p:nvSpPr>
          <p:cNvPr id="11" name="Rectangle 10">
            <a:extLst>
              <a:ext uri="{FF2B5EF4-FFF2-40B4-BE49-F238E27FC236}">
                <a16:creationId xmlns:a16="http://schemas.microsoft.com/office/drawing/2014/main" id="{255E1281-CD8F-4E29-A202-6B893C2CB5B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8C18388B-3088-40E8-ABB1-C045F8B4C2FE}"/>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4192DD28-CC21-4BDF-9992-2F2F6C514B87}"/>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1642038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 Stockholm">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1C468-E45A-4CEB-B1A0-6BEB92654B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Stockholm, Sweden</a:t>
            </a:r>
          </a:p>
        </p:txBody>
      </p:sp>
    </p:spTree>
    <p:extLst>
      <p:ext uri="{BB962C8B-B14F-4D97-AF65-F5344CB8AC3E}">
        <p14:creationId xmlns:p14="http://schemas.microsoft.com/office/powerpoint/2010/main" val="1788523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 Sydney">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33DC6CE-A6D7-4134-BECB-AD7626BF76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Sydney, Australia</a:t>
            </a:r>
          </a:p>
        </p:txBody>
      </p:sp>
    </p:spTree>
    <p:extLst>
      <p:ext uri="{BB962C8B-B14F-4D97-AF65-F5344CB8AC3E}">
        <p14:creationId xmlns:p14="http://schemas.microsoft.com/office/powerpoint/2010/main" val="626653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 Tel Aviv">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04AACE-461C-46C6-98CC-EB9A5FE54B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Tel Aviv, Israel</a:t>
            </a:r>
          </a:p>
        </p:txBody>
      </p:sp>
    </p:spTree>
    <p:extLst>
      <p:ext uri="{BB962C8B-B14F-4D97-AF65-F5344CB8AC3E}">
        <p14:creationId xmlns:p14="http://schemas.microsoft.com/office/powerpoint/2010/main" val="17649950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Walk-in - Toronto">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7FA061-FC66-4293-AF90-9EA2AD87F3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Toronto, Ontario</a:t>
            </a:r>
          </a:p>
        </p:txBody>
      </p:sp>
    </p:spTree>
    <p:extLst>
      <p:ext uri="{BB962C8B-B14F-4D97-AF65-F5344CB8AC3E}">
        <p14:creationId xmlns:p14="http://schemas.microsoft.com/office/powerpoint/2010/main" val="99036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Walk-in - Washington, D.C.">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F1E02D8-5C05-4272-BA0F-0E2969F9F7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4" name="Picture 3" descr="A picture containing outdoor object&#10;&#10;Description generated with very high confidence">
            <a:extLst>
              <a:ext uri="{FF2B5EF4-FFF2-40B4-BE49-F238E27FC236}">
                <a16:creationId xmlns:a16="http://schemas.microsoft.com/office/drawing/2014/main" id="{4E890763-C8B3-4A75-A976-F589AB0BA071}"/>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52"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Rectangle 8">
            <a:extLst>
              <a:ext uri="{FF2B5EF4-FFF2-40B4-BE49-F238E27FC236}">
                <a16:creationId xmlns:a16="http://schemas.microsoft.com/office/drawing/2014/main" id="{224EBE55-5E46-48C2-A2DA-89E068769E8D}"/>
              </a:ext>
            </a:extLst>
          </p:cNvPr>
          <p:cNvSpPr/>
          <p:nvPr userDrawn="1"/>
        </p:nvSpPr>
        <p:spPr bwMode="white">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Learn. Explore. Connect.</a:t>
            </a:r>
          </a:p>
        </p:txBody>
      </p:sp>
      <p:pic>
        <p:nvPicPr>
          <p:cNvPr id="12" name="Picture 11">
            <a:extLst>
              <a:ext uri="{FF2B5EF4-FFF2-40B4-BE49-F238E27FC236}">
                <a16:creationId xmlns:a16="http://schemas.microsoft.com/office/drawing/2014/main" id="{0FC5D200-6CEC-4229-8BC0-917AEB6D937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5"/>
          </a:xfrm>
          <a:prstGeom prst="rect">
            <a:avLst/>
          </a:prstGeom>
        </p:spPr>
      </p:pic>
      <p:sp>
        <p:nvSpPr>
          <p:cNvPr id="13" name="Rectangle 12">
            <a:extLst>
              <a:ext uri="{FF2B5EF4-FFF2-40B4-BE49-F238E27FC236}">
                <a16:creationId xmlns:a16="http://schemas.microsoft.com/office/drawing/2014/main" id="{8AD14322-0427-4F0E-8DED-539BC2C49B74}"/>
              </a:ext>
            </a:extLst>
          </p:cNvPr>
          <p:cNvSpPr/>
          <p:nvPr userDrawn="1"/>
        </p:nvSpPr>
        <p:spPr bwMode="white">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6216">
                      <a:schemeClr val="tx1"/>
                    </a:gs>
                    <a:gs pos="39000">
                      <a:schemeClr val="tx1"/>
                    </a:gs>
                  </a:gsLst>
                  <a:lin ang="5400000" scaled="1"/>
                </a:gradFill>
                <a:effectLst/>
                <a:uLnTx/>
                <a:uFillTx/>
                <a:latin typeface="Segoe UI Semibold"/>
                <a:ea typeface="+mn-ea"/>
                <a:cs typeface="Segoe UI" pitchFamily="34" charset="0"/>
              </a:rPr>
              <a:t>Washington, D.C.</a:t>
            </a:r>
          </a:p>
        </p:txBody>
      </p:sp>
    </p:spTree>
    <p:extLst>
      <p:ext uri="{BB962C8B-B14F-4D97-AF65-F5344CB8AC3E}">
        <p14:creationId xmlns:p14="http://schemas.microsoft.com/office/powerpoint/2010/main" val="115277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844861-E1A0-40D6-8C8C-27C4D41A8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62" b="262"/>
          <a:stretch/>
        </p:blipFill>
        <p:spPr>
          <a:xfrm>
            <a:off x="1528" y="860"/>
            <a:ext cx="12188944" cy="6856281"/>
          </a:xfrm>
          <a:prstGeom prst="rect">
            <a:avLst/>
          </a:prstGeom>
        </p:spPr>
      </p:pic>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
        <p:nvSpPr>
          <p:cNvPr id="9" name="Title 1"/>
          <p:cNvSpPr>
            <a:spLocks noGrp="1"/>
          </p:cNvSpPr>
          <p:nvPr>
            <p:ph type="title" hasCustomPrompt="1"/>
          </p:nvPr>
        </p:nvSpPr>
        <p:spPr bwMode="white">
          <a:xfrm>
            <a:off x="584200" y="2979778"/>
            <a:ext cx="75895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75895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bg bwMode="black">
      <p:bgPr>
        <a:solidFill>
          <a:schemeClr val="bg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bwMode="white"/>
        <p:txBody>
          <a:bodyPr/>
          <a:lstStyle/>
          <a:p>
            <a:r>
              <a:rPr lang="en-US"/>
              <a:t>Click to edit Master title style</a:t>
            </a:r>
            <a:endParaRPr lang="en-US" dirty="0"/>
          </a:p>
        </p:txBody>
      </p:sp>
      <p:sp>
        <p:nvSpPr>
          <p:cNvPr id="4" name="Text Placeholder 3"/>
          <p:cNvSpPr>
            <a:spLocks noGrp="1"/>
          </p:cNvSpPr>
          <p:nvPr>
            <p:ph type="body" sz="quarter" idx="10"/>
          </p:nvPr>
        </p:nvSpPr>
        <p:spPr bwMode="white">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835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nd Conten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bwMode="white"/>
        <p:txBody>
          <a:bodyPr/>
          <a:lstStyle/>
          <a:p>
            <a:r>
              <a:rPr lang="en-US"/>
              <a:t>Click to edit Master title style</a:t>
            </a:r>
            <a:endParaRPr lang="en-US" dirty="0"/>
          </a:p>
        </p:txBody>
      </p:sp>
      <p:sp>
        <p:nvSpPr>
          <p:cNvPr id="3" name="Text Placeholder 2"/>
          <p:cNvSpPr>
            <a:spLocks noGrp="1"/>
          </p:cNvSpPr>
          <p:nvPr>
            <p:ph type="body" sz="quarter" idx="10"/>
          </p:nvPr>
        </p:nvSpPr>
        <p:spPr bwMode="white">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4637614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bwMode="white">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4653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bwMode="white"/>
        <p:txBody>
          <a:bodyPr/>
          <a:lstStyle/>
          <a:p>
            <a:r>
              <a:rPr lang="en-US"/>
              <a:t>Click to edit Master title style</a:t>
            </a:r>
          </a:p>
        </p:txBody>
      </p:sp>
      <p:sp>
        <p:nvSpPr>
          <p:cNvPr id="4" name="Text Placeholder 3"/>
          <p:cNvSpPr>
            <a:spLocks noGrp="1"/>
          </p:cNvSpPr>
          <p:nvPr>
            <p:ph type="body" sz="quarter" idx="10"/>
          </p:nvPr>
        </p:nvSpPr>
        <p:spPr bwMode="white">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bwMode="white">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2575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 Johannesburg">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83D1353-C378-4EB9-86AA-27082DCB7C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B934657-DE70-4DD3-A561-5E69B9CDEEF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54A5C11B-A688-4A85-AD8E-924D9ABB2113}"/>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Johannesburg, South Africa</a:t>
            </a:r>
          </a:p>
        </p:txBody>
      </p:sp>
      <p:sp>
        <p:nvSpPr>
          <p:cNvPr id="11" name="Rectangle 10">
            <a:extLst>
              <a:ext uri="{FF2B5EF4-FFF2-40B4-BE49-F238E27FC236}">
                <a16:creationId xmlns:a16="http://schemas.microsoft.com/office/drawing/2014/main" id="{5220F1AE-B4AD-4CA1-9E5C-0EE38A4EA2A6}"/>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A9DED20B-F03D-4F38-8470-5775DF78D61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D5FED5F8-DF83-4D2E-9192-81D462E7ABE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55536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Only">
    <p:bg bwMode="black">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77983279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mall title - half page">
    <p:bg bwMode="black">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bwMode="white">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135587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 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bwMode="white">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86964685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quare Photo ">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587084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quare Photo 2">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extLst>
                <a:ext uri="{28A0092B-C50C-407E-A947-70E740481C1C}">
                  <a14:useLocalDpi xmlns:a14="http://schemas.microsoft.com/office/drawing/2010/main" val="0"/>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546628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Dem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bwMode="white">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Video slid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555510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userDrawn="1">
          <p15:clr>
            <a:srgbClr val="5ACBF0"/>
          </p15:clr>
        </p15:guide>
        <p15:guide id="3" orient="horz" pos="1914" userDrawn="1">
          <p15:clr>
            <a:srgbClr val="5ACBF0"/>
          </p15:clr>
        </p15:guide>
        <p15:guide id="4" orient="horz" pos="2505"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Section Title">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bg bwMode="black">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278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bg bwMode="black">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bwMode="white"/>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bwMode="white">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742730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Walk-in - Londo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061230B-5238-4A52-A85A-8767C4E9ED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E9A18902-BF59-4479-A537-66FD1E35DF5E}"/>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2185FA9F-28EA-426A-818A-41EFF4195844}"/>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London, England</a:t>
            </a:r>
          </a:p>
        </p:txBody>
      </p:sp>
      <p:sp>
        <p:nvSpPr>
          <p:cNvPr id="11" name="Rectangle 10">
            <a:extLst>
              <a:ext uri="{FF2B5EF4-FFF2-40B4-BE49-F238E27FC236}">
                <a16:creationId xmlns:a16="http://schemas.microsoft.com/office/drawing/2014/main" id="{0DAF1D7A-3374-48EF-8521-9E6666DCE2DA}"/>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635907B1-6FE9-48EB-BB73-30EEA8608C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B9A3ED0-664E-48A5-8F62-D85C153B7C89}"/>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0408952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losing logo slide">
    <p:bg bwMode="black">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8254910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Walk-in - Mexico City">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AC206-0445-4EDF-BDD9-EDE7806E884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A0324E78-9E7B-4F5A-BB26-F9F2C28741C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8A69C56B-55C7-47C1-895B-831CB28D85F6}"/>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Mexico City, Mexico</a:t>
            </a:r>
          </a:p>
        </p:txBody>
      </p:sp>
      <p:sp>
        <p:nvSpPr>
          <p:cNvPr id="11" name="Rectangle 10">
            <a:extLst>
              <a:ext uri="{FF2B5EF4-FFF2-40B4-BE49-F238E27FC236}">
                <a16:creationId xmlns:a16="http://schemas.microsoft.com/office/drawing/2014/main" id="{9B1343A7-AC17-45FD-A391-6F45766667FC}"/>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1FCA9EAB-6A53-4FB0-BA89-615D83D0592F}"/>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AE13C3EF-2C9C-430B-A39C-5925A8CBE21A}"/>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3629070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Walk-in - Milan">
    <p:bg>
      <p:bgRef idx="1001">
        <a:schemeClr val="bg2"/>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5F18C4-D875-4888-9D49-9BF2F9BF629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pic>
        <p:nvPicPr>
          <p:cNvPr id="8" name="Picture 7">
            <a:extLst>
              <a:ext uri="{FF2B5EF4-FFF2-40B4-BE49-F238E27FC236}">
                <a16:creationId xmlns:a16="http://schemas.microsoft.com/office/drawing/2014/main" id="{3ED35D14-6F97-4F68-8A45-18D88B5FE42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262" b="262"/>
          <a:stretch/>
        </p:blipFill>
        <p:spPr>
          <a:xfrm>
            <a:off x="0" y="0"/>
            <a:ext cx="12188944" cy="6856281"/>
          </a:xfrm>
          <a:prstGeom prst="rect">
            <a:avLst/>
          </a:prstGeom>
        </p:spPr>
      </p:pic>
      <p:sp>
        <p:nvSpPr>
          <p:cNvPr id="10" name="Rectangle 9">
            <a:extLst>
              <a:ext uri="{FF2B5EF4-FFF2-40B4-BE49-F238E27FC236}">
                <a16:creationId xmlns:a16="http://schemas.microsoft.com/office/drawing/2014/main" id="{957F6F04-76A7-4674-B48C-86896E9D24AE}"/>
              </a:ext>
            </a:extLst>
          </p:cNvPr>
          <p:cNvSpPr/>
          <p:nvPr userDrawn="1"/>
        </p:nvSpPr>
        <p:spPr bwMode="black">
          <a:xfrm>
            <a:off x="558800" y="4833843"/>
            <a:ext cx="3156857" cy="276999"/>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800" b="0" i="0" u="none" strike="noStrike" kern="1200" cap="none" normalizeH="0" baseline="0" noProof="0" dirty="0">
                <a:ln w="3175">
                  <a:noFill/>
                </a:ln>
                <a:gradFill>
                  <a:gsLst>
                    <a:gs pos="1802">
                      <a:srgbClr val="282828"/>
                    </a:gs>
                    <a:gs pos="16216">
                      <a:srgbClr val="282828"/>
                    </a:gs>
                  </a:gsLst>
                  <a:lin ang="5400000" scaled="1"/>
                </a:gradFill>
                <a:effectLst/>
                <a:uLnTx/>
                <a:uFillTx/>
                <a:latin typeface="Segoe UI Semibold"/>
                <a:ea typeface="+mn-ea"/>
                <a:cs typeface="Segoe UI" pitchFamily="34" charset="0"/>
              </a:rPr>
              <a:t>Milan, Italy</a:t>
            </a:r>
          </a:p>
        </p:txBody>
      </p:sp>
      <p:sp>
        <p:nvSpPr>
          <p:cNvPr id="11" name="Rectangle 10">
            <a:extLst>
              <a:ext uri="{FF2B5EF4-FFF2-40B4-BE49-F238E27FC236}">
                <a16:creationId xmlns:a16="http://schemas.microsoft.com/office/drawing/2014/main" id="{861CC482-7D54-4142-B7D5-F91D12D5B04E}"/>
              </a:ext>
            </a:extLst>
          </p:cNvPr>
          <p:cNvSpPr/>
          <p:nvPr userDrawn="1"/>
        </p:nvSpPr>
        <p:spPr bwMode="black">
          <a:xfrm>
            <a:off x="558800" y="3876645"/>
            <a:ext cx="4171950" cy="369332"/>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400" b="0" i="0" u="none" strike="noStrike" kern="1200" cap="none" normalizeH="0" baseline="0" noProof="0" dirty="0">
                <a:ln w="3175">
                  <a:noFill/>
                </a:ln>
                <a:gradFill>
                  <a:gsLst>
                    <a:gs pos="5405">
                      <a:srgbClr val="282828"/>
                    </a:gs>
                    <a:gs pos="16216">
                      <a:srgbClr val="282828"/>
                    </a:gs>
                  </a:gsLst>
                  <a:lin ang="5400000" scaled="1"/>
                </a:gradFill>
                <a:effectLst/>
                <a:uLnTx/>
                <a:uFillTx/>
                <a:latin typeface="Segoe UI Semibold"/>
                <a:ea typeface="+mn-ea"/>
                <a:cs typeface="Segoe UI" pitchFamily="34" charset="0"/>
              </a:rPr>
              <a:t>Learn. Explore. Connect.</a:t>
            </a:r>
          </a:p>
        </p:txBody>
      </p:sp>
      <p:pic>
        <p:nvPicPr>
          <p:cNvPr id="15" name="MS logo gray - EMF" descr="Microsoft logo, gray text version">
            <a:extLst>
              <a:ext uri="{FF2B5EF4-FFF2-40B4-BE49-F238E27FC236}">
                <a16:creationId xmlns:a16="http://schemas.microsoft.com/office/drawing/2014/main" id="{3F86CAB5-0BF5-4F08-B9D7-636182E4EAC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584200" y="585788"/>
            <a:ext cx="1366440" cy="292608"/>
          </a:xfrm>
          <a:prstGeom prst="rect">
            <a:avLst/>
          </a:prstGeom>
        </p:spPr>
      </p:pic>
      <p:pic>
        <p:nvPicPr>
          <p:cNvPr id="16" name="Picture 15">
            <a:extLst>
              <a:ext uri="{FF2B5EF4-FFF2-40B4-BE49-F238E27FC236}">
                <a16:creationId xmlns:a16="http://schemas.microsoft.com/office/drawing/2014/main" id="{3D588729-EF46-4B53-BF14-910CED0D1E41}"/>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85089" y="2292759"/>
            <a:ext cx="4170171" cy="1150784"/>
          </a:xfrm>
          <a:prstGeom prst="rect">
            <a:avLst/>
          </a:prstGeom>
        </p:spPr>
      </p:pic>
    </p:spTree>
    <p:extLst>
      <p:ext uri="{BB962C8B-B14F-4D97-AF65-F5344CB8AC3E}">
        <p14:creationId xmlns:p14="http://schemas.microsoft.com/office/powerpoint/2010/main" val="26674627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image" Target="../media/image1.emf"/><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theme" Target="../theme/theme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94" r:id="rId1"/>
    <p:sldLayoutId id="2147484695" r:id="rId2"/>
    <p:sldLayoutId id="2147484696" r:id="rId3"/>
    <p:sldLayoutId id="2147484697" r:id="rId4"/>
    <p:sldLayoutId id="2147484698" r:id="rId5"/>
    <p:sldLayoutId id="2147484699" r:id="rId6"/>
    <p:sldLayoutId id="2147484700" r:id="rId7"/>
    <p:sldLayoutId id="2147484701" r:id="rId8"/>
    <p:sldLayoutId id="2147484702" r:id="rId9"/>
    <p:sldLayoutId id="2147484703" r:id="rId10"/>
    <p:sldLayoutId id="2147484704" r:id="rId11"/>
    <p:sldLayoutId id="2147484705" r:id="rId12"/>
    <p:sldLayoutId id="2147484706" r:id="rId13"/>
    <p:sldLayoutId id="2147484707" r:id="rId14"/>
    <p:sldLayoutId id="2147484708" r:id="rId15"/>
    <p:sldLayoutId id="2147484709" r:id="rId16"/>
    <p:sldLayoutId id="2147484710" r:id="rId17"/>
    <p:sldLayoutId id="2147484711" r:id="rId18"/>
    <p:sldLayoutId id="2147484712" r:id="rId19"/>
    <p:sldLayoutId id="2147484240" r:id="rId20"/>
    <p:sldLayoutId id="2147484241" r:id="rId21"/>
    <p:sldLayoutId id="2147484474" r:id="rId22"/>
    <p:sldLayoutId id="2147484245" r:id="rId23"/>
    <p:sldLayoutId id="2147484247" r:id="rId24"/>
    <p:sldLayoutId id="2147484603" r:id="rId25"/>
    <p:sldLayoutId id="2147484645" r:id="rId26"/>
    <p:sldLayoutId id="2147484646" r:id="rId27"/>
    <p:sldLayoutId id="2147484647" r:id="rId28"/>
    <p:sldLayoutId id="2147484683" r:id="rId29"/>
    <p:sldLayoutId id="2147484685" r:id="rId30"/>
    <p:sldLayoutId id="2147484687" r:id="rId31"/>
    <p:sldLayoutId id="2147484256" r:id="rId32"/>
    <p:sldLayoutId id="2147484585" r:id="rId33"/>
    <p:sldLayoutId id="2147484692" r:id="rId34"/>
    <p:sldLayoutId id="2147484263" r:id="rId35"/>
    <p:sldLayoutId id="2147484720" r:id="rId3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7">
            <a:extLst>
              <a:ext uri="{28A0092B-C50C-407E-A947-70E740481C1C}">
                <a14:useLocalDpi xmlns:a14="http://schemas.microsoft.com/office/drawing/2010/main" val="0"/>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72373724"/>
      </p:ext>
    </p:extLst>
  </p:cSld>
  <p:clrMap bg1="dk1" tx1="lt1" bg2="dk2" tx2="lt2" accent1="accent1" accent2="accent2" accent3="accent3" accent4="accent4" accent5="accent5" accent6="accent6" hlink="hlink" folHlink="folHlink"/>
  <p:sldLayoutIdLst>
    <p:sldLayoutId id="2147484664" r:id="rId1"/>
    <p:sldLayoutId id="2147484580" r:id="rId2"/>
    <p:sldLayoutId id="2147484648" r:id="rId3"/>
    <p:sldLayoutId id="2147484649" r:id="rId4"/>
    <p:sldLayoutId id="2147484650" r:id="rId5"/>
    <p:sldLayoutId id="2147484651" r:id="rId6"/>
    <p:sldLayoutId id="2147484652" r:id="rId7"/>
    <p:sldLayoutId id="2147484653" r:id="rId8"/>
    <p:sldLayoutId id="2147484654" r:id="rId9"/>
    <p:sldLayoutId id="2147484655" r:id="rId10"/>
    <p:sldLayoutId id="2147484656" r:id="rId11"/>
    <p:sldLayoutId id="2147484657" r:id="rId12"/>
    <p:sldLayoutId id="2147484658" r:id="rId13"/>
    <p:sldLayoutId id="2147484659" r:id="rId14"/>
    <p:sldLayoutId id="2147484660" r:id="rId15"/>
    <p:sldLayoutId id="2147484661" r:id="rId16"/>
    <p:sldLayoutId id="2147484662" r:id="rId17"/>
    <p:sldLayoutId id="2147484663" r:id="rId18"/>
    <p:sldLayoutId id="2147484577" r:id="rId19"/>
    <p:sldLayoutId id="2147484673" r:id="rId20"/>
    <p:sldLayoutId id="2147484674" r:id="rId21"/>
    <p:sldLayoutId id="2147484675" r:id="rId22"/>
    <p:sldLayoutId id="2147484676" r:id="rId23"/>
    <p:sldLayoutId id="2147484677" r:id="rId24"/>
    <p:sldLayoutId id="2147484679" r:id="rId25"/>
    <p:sldLayoutId id="2147484680" r:id="rId26"/>
    <p:sldLayoutId id="2147484681" r:id="rId27"/>
    <p:sldLayoutId id="2147484682" r:id="rId28"/>
    <p:sldLayoutId id="2147484249" r:id="rId29"/>
    <p:sldLayoutId id="2147484582" r:id="rId30"/>
    <p:sldLayoutId id="2147484584" r:id="rId31"/>
    <p:sldLayoutId id="2147484689" r:id="rId32"/>
    <p:sldLayoutId id="2147484691" r:id="rId33"/>
    <p:sldLayoutId id="2147484299" r:id="rId34"/>
    <p:sldLayoutId id="2147484693"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36.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G"/><Relationship Id="rId9" Type="http://schemas.openxmlformats.org/officeDocument/2006/relationships/image" Target="../media/image3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black">
          <a:xfrm>
            <a:off x="259758" y="1813969"/>
            <a:ext cx="7589520" cy="1107996"/>
          </a:xfrm>
        </p:spPr>
        <p:txBody>
          <a:bodyPr/>
          <a:lstStyle/>
          <a:p>
            <a:pPr algn="ctr"/>
            <a:r>
              <a:rPr lang="en-US" dirty="0"/>
              <a:t>+25 </a:t>
            </a:r>
            <a:r>
              <a:rPr lang="en-US" dirty="0" err="1"/>
              <a:t>dicas</a:t>
            </a:r>
            <a:r>
              <a:rPr lang="en-US" dirty="0"/>
              <a:t> de performance tuning no SQL Server – </a:t>
            </a:r>
            <a:r>
              <a:rPr lang="en-US" dirty="0" err="1"/>
              <a:t>Parte</a:t>
            </a:r>
            <a:r>
              <a:rPr lang="en-US"/>
              <a:t> 4</a:t>
            </a:r>
            <a:endParaRPr lang="en-US" dirty="0"/>
          </a:p>
        </p:txBody>
      </p:sp>
      <p:sp>
        <p:nvSpPr>
          <p:cNvPr id="6" name="AutoShape 41">
            <a:extLst>
              <a:ext uri="{FF2B5EF4-FFF2-40B4-BE49-F238E27FC236}">
                <a16:creationId xmlns:a16="http://schemas.microsoft.com/office/drawing/2014/main" id="{1AC2E916-0E38-4C6F-8160-F410C1515D68}"/>
              </a:ext>
            </a:extLst>
          </p:cNvPr>
          <p:cNvSpPr>
            <a:spLocks noChangeArrowheads="1"/>
          </p:cNvSpPr>
          <p:nvPr/>
        </p:nvSpPr>
        <p:spPr bwMode="auto">
          <a:xfrm>
            <a:off x="81286" y="3353498"/>
            <a:ext cx="9188738" cy="2437235"/>
          </a:xfrm>
          <a:prstGeom prst="roundRect">
            <a:avLst>
              <a:gd name="adj" fmla="val 16667"/>
            </a:avLst>
          </a:prstGeom>
          <a:noFill/>
          <a:ln w="9525" algn="ctr">
            <a:noFill/>
            <a:round/>
            <a:headEnd/>
            <a:tailEnd/>
          </a:ln>
          <a:effectLst/>
        </p:spPr>
        <p:txBody>
          <a:bodyPr anchor="ctr"/>
          <a:lstStyle/>
          <a:p>
            <a:r>
              <a:rPr lang="pt-BR" dirty="0">
                <a:solidFill>
                  <a:srgbClr val="0000FF"/>
                </a:solidFill>
                <a:latin typeface="Consolas" panose="020B0609020204030204" pitchFamily="49" charset="0"/>
              </a:rPr>
              <a:t>SELECT</a:t>
            </a:r>
            <a:r>
              <a:rPr lang="pt-BR" dirty="0">
                <a:solidFill>
                  <a:srgbClr val="171717"/>
                </a:solidFill>
                <a:latin typeface="Consolas" panose="020B0609020204030204" pitchFamily="49" charset="0"/>
              </a:rPr>
              <a:t> "</a:t>
            </a:r>
            <a:r>
              <a:rPr lang="pt-BR" dirty="0" err="1">
                <a:solidFill>
                  <a:srgbClr val="171717"/>
                </a:solidFill>
                <a:latin typeface="Consolas" panose="020B0609020204030204" pitchFamily="49" charset="0"/>
              </a:rPr>
              <a:t>About</a:t>
            </a:r>
            <a:r>
              <a:rPr lang="pt-BR" dirty="0">
                <a:solidFill>
                  <a:srgbClr val="171717"/>
                </a:solidFill>
                <a:latin typeface="Consolas" panose="020B0609020204030204" pitchFamily="49" charset="0"/>
              </a:rPr>
              <a:t> me:" </a:t>
            </a:r>
          </a:p>
          <a:p>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FROM </a:t>
            </a:r>
            <a:r>
              <a:rPr lang="en-US" dirty="0">
                <a:solidFill>
                  <a:srgbClr val="808080"/>
                </a:solidFill>
                <a:latin typeface="Consolas" panose="020B0609020204030204" pitchFamily="49" charset="0"/>
              </a:rPr>
              <a:t>(</a:t>
            </a:r>
            <a:r>
              <a:rPr lang="en-US" dirty="0">
                <a:solidFill>
                  <a:srgbClr val="0000FF"/>
                </a:solidFill>
                <a:latin typeface="Consolas" panose="020B0609020204030204" pitchFamily="49" charset="0"/>
              </a:rPr>
              <a:t>VALUES</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'Fabiano Neves Amorim'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Data Platform MVP'</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a:t>
            </a:r>
            <a:r>
              <a:rPr lang="pt-BR" dirty="0">
                <a:solidFill>
                  <a:srgbClr val="FF0000"/>
                </a:solidFill>
                <a:latin typeface="Consolas" panose="020B0609020204030204" pitchFamily="49" charset="0"/>
              </a:rPr>
              <a:t>fabianonevesamorim@hotmail.com | @</a:t>
            </a:r>
            <a:r>
              <a:rPr lang="pt-BR" dirty="0" err="1">
                <a:solidFill>
                  <a:srgbClr val="FF0000"/>
                </a:solidFill>
                <a:latin typeface="Consolas" panose="020B0609020204030204" pitchFamily="49" charset="0"/>
              </a:rPr>
              <a:t>mcflyamorim</a:t>
            </a:r>
            <a:r>
              <a:rPr lang="pt-BR" dirty="0">
                <a:solidFill>
                  <a:srgbClr val="FF0000"/>
                </a:solidFill>
                <a:latin typeface="Consolas" panose="020B0609020204030204" pitchFamily="49" charset="0"/>
              </a:rPr>
              <a:t>'</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dirty="0">
                <a:solidFill>
                  <a:srgbClr val="808080"/>
                </a:solidFill>
                <a:latin typeface="Consolas" panose="020B0609020204030204" pitchFamily="49" charset="0"/>
              </a:rPr>
              <a:t>(</a:t>
            </a:r>
            <a:r>
              <a:rPr lang="pt-BR" dirty="0">
                <a:solidFill>
                  <a:srgbClr val="FF0000"/>
                </a:solidFill>
                <a:latin typeface="Consolas" panose="020B0609020204030204" pitchFamily="49" charset="0"/>
              </a:rPr>
              <a:t>'https://www.facebook.com/fabiano.nevesamorim'</a:t>
            </a:r>
            <a:r>
              <a:rPr lang="pt-BR" dirty="0">
                <a:solidFill>
                  <a:srgbClr val="808080"/>
                </a:solidFill>
                <a:latin typeface="Consolas" panose="020B0609020204030204" pitchFamily="49" charset="0"/>
              </a:rPr>
              <a:t>),</a:t>
            </a:r>
            <a:endParaRPr lang="pt-BR" dirty="0">
              <a:solidFill>
                <a:srgbClr val="171717"/>
              </a:solidFill>
              <a:latin typeface="Consolas" panose="020B0609020204030204" pitchFamily="49" charset="0"/>
            </a:endParaRPr>
          </a:p>
          <a:p>
            <a:r>
              <a:rPr lang="pt-BR" dirty="0">
                <a:solidFill>
                  <a:srgbClr val="0000FF"/>
                </a:solidFill>
                <a:latin typeface="Consolas" panose="020B0609020204030204" pitchFamily="49" charset="0"/>
              </a:rPr>
              <a:t>              </a:t>
            </a:r>
            <a:r>
              <a:rPr lang="pt-BR" strike="sngStrike" dirty="0">
                <a:solidFill>
                  <a:srgbClr val="808080"/>
                </a:solidFill>
                <a:latin typeface="Consolas" panose="020B0609020204030204" pitchFamily="49" charset="0"/>
              </a:rPr>
              <a:t>(</a:t>
            </a:r>
            <a:r>
              <a:rPr lang="pt-BR" strike="sngStrike" dirty="0">
                <a:solidFill>
                  <a:srgbClr val="FF0000"/>
                </a:solidFill>
                <a:latin typeface="Consolas" panose="020B0609020204030204" pitchFamily="49" charset="0"/>
              </a:rPr>
              <a:t>'https://www.orkut.com/mcflyamorim'</a:t>
            </a:r>
            <a:r>
              <a:rPr lang="pt-BR" strike="sngStrike" dirty="0">
                <a:solidFill>
                  <a:srgbClr val="808080"/>
                </a:solidFill>
                <a:latin typeface="Consolas" panose="020B0609020204030204" pitchFamily="49" charset="0"/>
              </a:rPr>
              <a:t>),</a:t>
            </a:r>
            <a:endParaRPr lang="pt-BR" strike="sngStrike" dirty="0">
              <a:solidFill>
                <a:srgbClr val="171717"/>
              </a:solidFill>
              <a:latin typeface="Consolas" panose="020B0609020204030204" pitchFamily="49" charset="0"/>
            </a:endParaRPr>
          </a:p>
          <a:p>
            <a:r>
              <a:rPr lang="en-US" dirty="0">
                <a:solidFill>
                  <a:srgbClr val="0000FF"/>
                </a:solidFill>
                <a:latin typeface="Consolas" panose="020B0609020204030204" pitchFamily="49" charset="0"/>
              </a:rPr>
              <a:t>              </a:t>
            </a:r>
            <a:r>
              <a:rPr lang="en-US" dirty="0">
                <a:solidFill>
                  <a:srgbClr val="808080"/>
                </a:solidFill>
                <a:latin typeface="Consolas" panose="020B0609020204030204" pitchFamily="49" charset="0"/>
              </a:rPr>
              <a:t>(</a:t>
            </a:r>
            <a:r>
              <a:rPr lang="en-US" dirty="0">
                <a:solidFill>
                  <a:srgbClr val="FF0000"/>
                </a:solidFill>
                <a:latin typeface="Consolas" panose="020B0609020204030204" pitchFamily="49" charset="0"/>
              </a:rPr>
              <a:t>'http://blogfabiano.com'</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 </a:t>
            </a:r>
            <a:r>
              <a:rPr lang="en-US" dirty="0">
                <a:solidFill>
                  <a:srgbClr val="0000FF"/>
                </a:solidFill>
                <a:latin typeface="Consolas" panose="020B0609020204030204" pitchFamily="49" charset="0"/>
              </a:rPr>
              <a:t>AS</a:t>
            </a:r>
            <a:r>
              <a:rPr lang="en-US" dirty="0">
                <a:solidFill>
                  <a:srgbClr val="171717"/>
                </a:solidFill>
                <a:latin typeface="Consolas" panose="020B0609020204030204" pitchFamily="49" charset="0"/>
              </a:rPr>
              <a:t> Tab</a:t>
            </a:r>
            <a:r>
              <a:rPr lang="en-US" dirty="0">
                <a:solidFill>
                  <a:srgbClr val="808080"/>
                </a:solidFill>
                <a:latin typeface="Consolas" panose="020B0609020204030204" pitchFamily="49" charset="0"/>
              </a:rPr>
              <a:t>(</a:t>
            </a:r>
            <a:r>
              <a:rPr lang="en-US" dirty="0">
                <a:solidFill>
                  <a:srgbClr val="171717"/>
                </a:solidFill>
                <a:latin typeface="Consolas" panose="020B0609020204030204" pitchFamily="49" charset="0"/>
              </a:rPr>
              <a:t>"About me:"</a:t>
            </a:r>
            <a:r>
              <a:rPr lang="en-US"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411610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78903" y="711200"/>
            <a:ext cx="5737253" cy="967873"/>
          </a:xfrm>
        </p:spPr>
        <p:txBody>
          <a:bodyPr>
            <a:normAutofit/>
          </a:bodyPr>
          <a:lstStyle/>
          <a:p>
            <a:r>
              <a:rPr lang="en-US" dirty="0"/>
              <a:t>Fabiano Neves Amorim</a:t>
            </a:r>
            <a:br>
              <a:rPr lang="en-US" dirty="0"/>
            </a:br>
            <a:r>
              <a:rPr lang="en-US" sz="2700" dirty="0"/>
              <a:t>blogfabiano.com</a:t>
            </a:r>
            <a:endParaRPr lang="en-US" dirty="0"/>
          </a:p>
        </p:txBody>
      </p:sp>
      <p:sp>
        <p:nvSpPr>
          <p:cNvPr id="3" name="Text Placeholder 2"/>
          <p:cNvSpPr>
            <a:spLocks noGrp="1"/>
          </p:cNvSpPr>
          <p:nvPr>
            <p:ph type="body" sz="quarter" idx="10"/>
          </p:nvPr>
        </p:nvSpPr>
        <p:spPr>
          <a:xfrm>
            <a:off x="5218113" y="1763428"/>
            <a:ext cx="5697537" cy="390525"/>
          </a:xfrm>
        </p:spPr>
        <p:txBody>
          <a:bodyPr/>
          <a:lstStyle/>
          <a:p>
            <a:r>
              <a:rPr lang="en-US" dirty="0">
                <a:solidFill>
                  <a:schemeClr val="tx1"/>
                </a:solidFill>
              </a:rPr>
              <a:t>BIOGRAPHY</a:t>
            </a:r>
          </a:p>
        </p:txBody>
      </p:sp>
      <p:sp>
        <p:nvSpPr>
          <p:cNvPr id="4" name="Text Placeholder 3"/>
          <p:cNvSpPr>
            <a:spLocks noGrp="1"/>
          </p:cNvSpPr>
          <p:nvPr>
            <p:ph type="body" sz="quarter" idx="11"/>
          </p:nvPr>
        </p:nvSpPr>
        <p:spPr>
          <a:xfrm>
            <a:off x="5218113" y="2154150"/>
            <a:ext cx="5919279" cy="1911438"/>
          </a:xfrm>
        </p:spPr>
        <p:txBody>
          <a:bodyPr>
            <a:normAutofit/>
          </a:bodyPr>
          <a:lstStyle/>
          <a:p>
            <a:r>
              <a:rPr lang="en-US" sz="1600" dirty="0"/>
              <a:t>Fabiano loves to conquer complex, challenging problems—especially the ones that others aren’t able to solve. He first became interested in technology when his older brother would bring him to his work meetings at the age of 14. With over a decade of experience, Fabiano is well known in the database community for his performance tuning abilities. When he isn’t working, he loves to read and spend time with his wife and kids.</a:t>
            </a:r>
          </a:p>
        </p:txBody>
      </p:sp>
      <p:sp>
        <p:nvSpPr>
          <p:cNvPr id="10" name="Text Placeholder 9"/>
          <p:cNvSpPr>
            <a:spLocks noGrp="1"/>
          </p:cNvSpPr>
          <p:nvPr>
            <p:ph type="body" sz="quarter" idx="17"/>
          </p:nvPr>
        </p:nvSpPr>
        <p:spPr>
          <a:xfrm>
            <a:off x="1236662" y="4111308"/>
            <a:ext cx="3741737" cy="354012"/>
          </a:xfrm>
        </p:spPr>
        <p:txBody>
          <a:bodyPr/>
          <a:lstStyle/>
          <a:p>
            <a:r>
              <a:rPr lang="en-US" dirty="0"/>
              <a:t>facebook.com/</a:t>
            </a:r>
            <a:r>
              <a:rPr lang="en-US" dirty="0" err="1"/>
              <a:t>fabiano.nevesamorim</a:t>
            </a:r>
            <a:endParaRPr lang="en-US" dirty="0"/>
          </a:p>
        </p:txBody>
      </p:sp>
      <p:sp>
        <p:nvSpPr>
          <p:cNvPr id="11" name="Text Placeholder 10"/>
          <p:cNvSpPr>
            <a:spLocks noGrp="1"/>
          </p:cNvSpPr>
          <p:nvPr>
            <p:ph type="body" sz="quarter" idx="18"/>
          </p:nvPr>
        </p:nvSpPr>
        <p:spPr>
          <a:xfrm>
            <a:off x="1236662" y="4805893"/>
            <a:ext cx="2573337" cy="354012"/>
          </a:xfrm>
        </p:spPr>
        <p:txBody>
          <a:bodyPr/>
          <a:lstStyle/>
          <a:p>
            <a:r>
              <a:rPr lang="en-US" dirty="0"/>
              <a:t>twitter.com/mcflyamorim</a:t>
            </a:r>
          </a:p>
        </p:txBody>
      </p:sp>
      <p:sp>
        <p:nvSpPr>
          <p:cNvPr id="12" name="Text Placeholder 11"/>
          <p:cNvSpPr>
            <a:spLocks noGrp="1"/>
          </p:cNvSpPr>
          <p:nvPr>
            <p:ph type="body" sz="quarter" idx="19"/>
          </p:nvPr>
        </p:nvSpPr>
        <p:spPr>
          <a:xfrm>
            <a:off x="1236662" y="5505622"/>
            <a:ext cx="3050857" cy="354012"/>
          </a:xfrm>
        </p:spPr>
        <p:txBody>
          <a:bodyPr/>
          <a:lstStyle/>
          <a:p>
            <a:r>
              <a:rPr lang="en-US" dirty="0"/>
              <a:t>linkedin.com/in/</a:t>
            </a:r>
            <a:r>
              <a:rPr lang="en-US" dirty="0" err="1"/>
              <a:t>fabianoamorim</a:t>
            </a:r>
            <a:endParaRPr lang="en-US" dirty="0"/>
          </a:p>
        </p:txBody>
      </p:sp>
      <p:pic>
        <p:nvPicPr>
          <p:cNvPr id="19" name="Picture 2">
            <a:extLst>
              <a:ext uri="{FF2B5EF4-FFF2-40B4-BE49-F238E27FC236}">
                <a16:creationId xmlns:a16="http://schemas.microsoft.com/office/drawing/2014/main" id="{0D2B32D3-13B8-410D-86C5-2CD4749A0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4645038"/>
            <a:ext cx="1336224" cy="1721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9">
            <a:extLst>
              <a:ext uri="{FF2B5EF4-FFF2-40B4-BE49-F238E27FC236}">
                <a16:creationId xmlns:a16="http://schemas.microsoft.com/office/drawing/2014/main" id="{2B02486E-BE86-469E-A177-85397BA265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5240" y="4645038"/>
            <a:ext cx="1233861" cy="1721168"/>
          </a:xfrm>
          <a:prstGeom prst="rect">
            <a:avLst/>
          </a:prstGeom>
        </p:spPr>
      </p:pic>
      <p:pic>
        <p:nvPicPr>
          <p:cNvPr id="21" name="Picture 20">
            <a:extLst>
              <a:ext uri="{FF2B5EF4-FFF2-40B4-BE49-F238E27FC236}">
                <a16:creationId xmlns:a16="http://schemas.microsoft.com/office/drawing/2014/main" id="{B6C40397-4AE0-4FD8-974D-D32937CFF6E4}"/>
              </a:ext>
            </a:extLst>
          </p:cNvPr>
          <p:cNvPicPr>
            <a:picLocks noChangeAspect="1"/>
          </p:cNvPicPr>
          <p:nvPr/>
        </p:nvPicPr>
        <p:blipFill>
          <a:blip r:embed="rId4"/>
          <a:stretch>
            <a:fillRect/>
          </a:stretch>
        </p:blipFill>
        <p:spPr>
          <a:xfrm>
            <a:off x="8349574" y="4645038"/>
            <a:ext cx="1283263" cy="1721168"/>
          </a:xfrm>
          <a:prstGeom prst="rect">
            <a:avLst/>
          </a:prstGeom>
        </p:spPr>
      </p:pic>
      <p:sp>
        <p:nvSpPr>
          <p:cNvPr id="22" name="Text Placeholder 21">
            <a:extLst>
              <a:ext uri="{FF2B5EF4-FFF2-40B4-BE49-F238E27FC236}">
                <a16:creationId xmlns:a16="http://schemas.microsoft.com/office/drawing/2014/main" id="{DD7196D7-676E-4993-AFB1-800F7842C391}"/>
              </a:ext>
            </a:extLst>
          </p:cNvPr>
          <p:cNvSpPr>
            <a:spLocks noGrp="1"/>
          </p:cNvSpPr>
          <p:nvPr>
            <p:ph type="body" sz="quarter" idx="12"/>
          </p:nvPr>
        </p:nvSpPr>
        <p:spPr>
          <a:xfrm>
            <a:off x="5218113" y="4224337"/>
            <a:ext cx="5697537" cy="390525"/>
          </a:xfrm>
        </p:spPr>
        <p:txBody>
          <a:bodyPr/>
          <a:lstStyle/>
          <a:p>
            <a:r>
              <a:rPr lang="en-US" dirty="0">
                <a:solidFill>
                  <a:schemeClr val="tx1"/>
                </a:solidFill>
              </a:rPr>
              <a:t>Books</a:t>
            </a:r>
          </a:p>
        </p:txBody>
      </p:sp>
      <p:grpSp>
        <p:nvGrpSpPr>
          <p:cNvPr id="16" name="Group 15">
            <a:extLst>
              <a:ext uri="{FF2B5EF4-FFF2-40B4-BE49-F238E27FC236}">
                <a16:creationId xmlns:a16="http://schemas.microsoft.com/office/drawing/2014/main" id="{E4967252-9ED6-48D1-86A3-57CF9644CD09}"/>
              </a:ext>
            </a:extLst>
          </p:cNvPr>
          <p:cNvGrpSpPr/>
          <p:nvPr/>
        </p:nvGrpSpPr>
        <p:grpSpPr>
          <a:xfrm>
            <a:off x="332488" y="374342"/>
            <a:ext cx="4645911" cy="3532103"/>
            <a:chOff x="383878" y="-122717"/>
            <a:chExt cx="9144000" cy="6585754"/>
          </a:xfrm>
        </p:grpSpPr>
        <p:pic>
          <p:nvPicPr>
            <p:cNvPr id="17" name="Picture 16">
              <a:extLst>
                <a:ext uri="{FF2B5EF4-FFF2-40B4-BE49-F238E27FC236}">
                  <a16:creationId xmlns:a16="http://schemas.microsoft.com/office/drawing/2014/main" id="{DC4808EF-2118-4F5F-A975-C1CDAABE9D24}"/>
                </a:ext>
              </a:extLst>
            </p:cNvPr>
            <p:cNvPicPr>
              <a:picLocks noChangeAspect="1"/>
            </p:cNvPicPr>
            <p:nvPr/>
          </p:nvPicPr>
          <p:blipFill>
            <a:blip r:embed="rId5"/>
            <a:stretch>
              <a:fillRect/>
            </a:stretch>
          </p:blipFill>
          <p:spPr>
            <a:xfrm>
              <a:off x="383878" y="-122717"/>
              <a:ext cx="9144000" cy="6585754"/>
            </a:xfrm>
            <a:prstGeom prst="rect">
              <a:avLst/>
            </a:prstGeom>
            <a:ln>
              <a:noFill/>
            </a:ln>
            <a:effectLst>
              <a:softEdge rad="112500"/>
            </a:effectLst>
          </p:spPr>
        </p:pic>
        <p:pic>
          <p:nvPicPr>
            <p:cNvPr id="18" name="Picture 17">
              <a:extLst>
                <a:ext uri="{FF2B5EF4-FFF2-40B4-BE49-F238E27FC236}">
                  <a16:creationId xmlns:a16="http://schemas.microsoft.com/office/drawing/2014/main" id="{4554009D-FF0C-43D4-96F4-C6098A38FF51}"/>
                </a:ext>
              </a:extLst>
            </p:cNvPr>
            <p:cNvPicPr>
              <a:picLocks noChangeAspect="1"/>
            </p:cNvPicPr>
            <p:nvPr/>
          </p:nvPicPr>
          <p:blipFill>
            <a:blip r:embed="rId6"/>
            <a:stretch>
              <a:fillRect/>
            </a:stretch>
          </p:blipFill>
          <p:spPr>
            <a:xfrm>
              <a:off x="1099800" y="1407688"/>
              <a:ext cx="2554356" cy="2848295"/>
            </a:xfrm>
            <a:prstGeom prst="rect">
              <a:avLst/>
            </a:prstGeom>
            <a:ln>
              <a:noFill/>
            </a:ln>
            <a:effectLst>
              <a:softEdge rad="112500"/>
            </a:effectLst>
          </p:spPr>
        </p:pic>
      </p:grpSp>
      <p:pic>
        <p:nvPicPr>
          <p:cNvPr id="26" name="Picture 25">
            <a:extLst>
              <a:ext uri="{FF2B5EF4-FFF2-40B4-BE49-F238E27FC236}">
                <a16:creationId xmlns:a16="http://schemas.microsoft.com/office/drawing/2014/main" id="{4FD533BC-4BC5-4832-BFF7-BA01584B68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36832" y="3277020"/>
            <a:ext cx="816631" cy="298795"/>
          </a:xfrm>
          <a:prstGeom prst="rect">
            <a:avLst/>
          </a:prstGeom>
        </p:spPr>
      </p:pic>
      <p:pic>
        <p:nvPicPr>
          <p:cNvPr id="1026" name="Picture 2" descr="image">
            <a:extLst>
              <a:ext uri="{FF2B5EF4-FFF2-40B4-BE49-F238E27FC236}">
                <a16:creationId xmlns:a16="http://schemas.microsoft.com/office/drawing/2014/main" id="{199ECF31-F4E0-4552-B16C-E55FB821A52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89610" y="4614862"/>
            <a:ext cx="1541322" cy="85470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8" name="Picture 4" descr="https://i2.wp.com/deniseleeyohn.com/wp-content/uploads/2010/02/tombstone-clipart.gif">
            <a:extLst>
              <a:ext uri="{FF2B5EF4-FFF2-40B4-BE49-F238E27FC236}">
                <a16:creationId xmlns:a16="http://schemas.microsoft.com/office/drawing/2014/main" id="{571B5CEC-6E18-4659-A4A6-F1D789CC8F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74750" y="5469563"/>
            <a:ext cx="812767" cy="8923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A44DB9A8-5DC2-471A-943E-C89F9BF1702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96453" y="1299449"/>
            <a:ext cx="762598" cy="3118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Fabricio Lima | Consultoria e Treinamento SQL Server">
            <a:extLst>
              <a:ext uri="{FF2B5EF4-FFF2-40B4-BE49-F238E27FC236}">
                <a16:creationId xmlns:a16="http://schemas.microsoft.com/office/drawing/2014/main" id="{9E99B935-ED18-498E-8F45-DA729DAF6A9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6551" y="2875139"/>
            <a:ext cx="1361177" cy="29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60686"/>
      </p:ext>
    </p:extLst>
  </p:cSld>
  <p:clrMapOvr>
    <a:masterClrMapping/>
  </p:clrMapOvr>
</p:sld>
</file>

<file path=ppt/theme/theme1.xml><?xml version="1.0" encoding="utf-8"?>
<a:theme xmlns:a="http://schemas.openxmlformats.org/drawingml/2006/main" name="5-51015_Microsoft_Ignite_Tour_Template_Light">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61D4C8A2-AA1C-40FD-BE83-98B787236EBC}"/>
    </a:ext>
  </a:extLst>
</a:theme>
</file>

<file path=ppt/theme/theme2.xml><?xml version="1.0" encoding="utf-8"?>
<a:theme xmlns:a="http://schemas.openxmlformats.org/drawingml/2006/main" name="5-51015_Microsoft_Ignite_Tour_Template_Dark">
  <a:themeElements>
    <a:clrScheme name="Ignite Tour">
      <a:dk1>
        <a:srgbClr val="1A1A1A"/>
      </a:dk1>
      <a:lt1>
        <a:srgbClr val="FFFFFF"/>
      </a:lt1>
      <a:dk2>
        <a:srgbClr val="0D0D0D"/>
      </a:dk2>
      <a:lt2>
        <a:srgbClr val="E6E6E6"/>
      </a:lt2>
      <a:accent1>
        <a:srgbClr val="0078D4"/>
      </a:accent1>
      <a:accent2>
        <a:srgbClr val="00BCF2"/>
      </a:accent2>
      <a:accent3>
        <a:srgbClr val="282828"/>
      </a:accent3>
      <a:accent4>
        <a:srgbClr val="505050"/>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Tour_Template_16x9.potx" id="{3684D0E4-1AB7-4635-8939-43F354FF4D74}" vid="{95B10069-5E4D-42D1-A072-8EC892D88E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2" ma:contentTypeDescription="Create a new document." ma:contentTypeScope="" ma:versionID="230db19e8b17ba2810ea93624333db7c">
  <xsd:schema xmlns:xsd="http://www.w3.org/2001/XMLSchema" xmlns:xs="http://www.w3.org/2001/XMLSchema" xmlns:p="http://schemas.microsoft.com/office/2006/metadata/properties" xmlns:ns2="dcf5ddc1-fb1d-440f-849a-6450bddbaed7" xmlns:ns3="965de625-df5b-42e9-a277-2113da4f1195" targetNamespace="http://schemas.microsoft.com/office/2006/metadata/properties" ma:root="true" ma:fieldsID="dca6bc5695fb6c44cc6989902b88d8c5" ns2:_="" ns3:_="">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documentManagement/types"/>
    <ds:schemaRef ds:uri="http://www.w3.org/XML/1998/namespace"/>
    <ds:schemaRef ds:uri="http://purl.org/dc/dcmitype/"/>
    <ds:schemaRef ds:uri="965de625-df5b-42e9-a277-2113da4f1195"/>
    <ds:schemaRef ds:uri="http://schemas.microsoft.com/office/infopath/2007/PartnerControls"/>
    <ds:schemaRef ds:uri="http://purl.org/dc/terms/"/>
    <ds:schemaRef ds:uri="http://schemas.openxmlformats.org/package/2006/metadata/core-properties"/>
    <ds:schemaRef ds:uri="dcf5ddc1-fb1d-440f-849a-6450bddbaed7"/>
    <ds:schemaRef ds:uri="http://schemas.microsoft.com/office/2006/metadata/properties"/>
  </ds:schemaRefs>
</ds:datastoreItem>
</file>

<file path=customXml/itemProps3.xml><?xml version="1.0" encoding="utf-8"?>
<ds:datastoreItem xmlns:ds="http://schemas.openxmlformats.org/officeDocument/2006/customXml" ds:itemID="{F558B9E7-745A-43F1-A792-2166BDB2A4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Microsoft_Ignite_Tour_Template_16x9</Template>
  <TotalTime>37</TotalTime>
  <Words>223</Words>
  <Application>Microsoft Office PowerPoint</Application>
  <PresentationFormat>Widescreen</PresentationFormat>
  <Paragraphs>18</Paragraphs>
  <Slides>2</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vt:i4>
      </vt:variant>
    </vt:vector>
  </HeadingPairs>
  <TitlesOfParts>
    <vt:vector size="12" baseType="lpstr">
      <vt:lpstr>Arial</vt:lpstr>
      <vt:lpstr>Consolas</vt:lpstr>
      <vt:lpstr>Open Sans</vt:lpstr>
      <vt:lpstr>Segoe UI</vt:lpstr>
      <vt:lpstr>Segoe UI Light</vt:lpstr>
      <vt:lpstr>Segoe UI Semibold</vt:lpstr>
      <vt:lpstr>Segoe UI Semilight</vt:lpstr>
      <vt:lpstr>Wingdings</vt:lpstr>
      <vt:lpstr>5-51015_Microsoft_Ignite_Tour_Template_Light</vt:lpstr>
      <vt:lpstr>5-51015_Microsoft_Ignite_Tour_Template_Dark</vt:lpstr>
      <vt:lpstr>+25 dicas de performance tuning no SQL Server – Parte 4</vt:lpstr>
      <vt:lpstr>Fabiano Neves Amorim blogfabiano.com</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 Tour</dc:subject>
  <dc:creator>Fabiano Neves Amorim</dc:creator>
  <cp:keywords>Microsoft Ignite Tour</cp:keywords>
  <dc:description/>
  <cp:lastModifiedBy>Fabiano Neves Amorim</cp:lastModifiedBy>
  <cp:revision>48</cp:revision>
  <dcterms:created xsi:type="dcterms:W3CDTF">2018-11-23T04:50:33Z</dcterms:created>
  <dcterms:modified xsi:type="dcterms:W3CDTF">2020-01-22T18:03:54Z</dcterms:modified>
  <cp:category>Microsoft Ignite Tour</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